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98" r:id="rId5"/>
    <p:sldId id="297" r:id="rId6"/>
    <p:sldId id="283" r:id="rId7"/>
    <p:sldId id="292" r:id="rId8"/>
    <p:sldId id="284" r:id="rId9"/>
    <p:sldId id="300" r:id="rId10"/>
    <p:sldId id="293" r:id="rId11"/>
    <p:sldId id="302" r:id="rId12"/>
    <p:sldId id="294" r:id="rId13"/>
    <p:sldId id="301" r:id="rId14"/>
    <p:sldId id="295" r:id="rId15"/>
    <p:sldId id="311" r:id="rId16"/>
    <p:sldId id="303" r:id="rId17"/>
    <p:sldId id="306" r:id="rId18"/>
    <p:sldId id="307" r:id="rId19"/>
    <p:sldId id="308" r:id="rId20"/>
    <p:sldId id="309" r:id="rId21"/>
    <p:sldId id="305" r:id="rId22"/>
    <p:sldId id="310" r:id="rId23"/>
    <p:sldId id="285" r:id="rId24"/>
    <p:sldId id="296" r:id="rId25"/>
    <p:sldId id="25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89B067-1A4C-4F8D-BAF8-B394B68D9CF1}" v="100" dt="2022-10-27T14:25:12.154"/>
  </p1510:revLst>
</p1510:revInfo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12" autoAdjust="0"/>
  </p:normalViewPr>
  <p:slideViewPr>
    <p:cSldViewPr snapToGrid="0">
      <p:cViewPr>
        <p:scale>
          <a:sx n="50" d="100"/>
          <a:sy n="50" d="100"/>
        </p:scale>
        <p:origin x="1284" y="404"/>
      </p:cViewPr>
      <p:guideLst/>
    </p:cSldViewPr>
  </p:slideViewPr>
  <p:outlineViewPr>
    <p:cViewPr>
      <p:scale>
        <a:sx n="33" d="100"/>
        <a:sy n="33" d="100"/>
      </p:scale>
      <p:origin x="0" y="-9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164C18-48F3-4B6D-B9F8-5404998E4B77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0B80E60-8754-45F9-9252-9C1E14C43077}">
      <dgm:prSet phldrT="[Text]" custT="1"/>
      <dgm:spPr/>
      <dgm:t>
        <a:bodyPr/>
        <a:lstStyle/>
        <a:p>
          <a:r>
            <a:rPr lang="en-IN" sz="2000" dirty="0" err="1"/>
            <a:t>Display_project</a:t>
          </a:r>
          <a:r>
            <a:rPr lang="en-IN" sz="2000" dirty="0"/>
            <a:t>();</a:t>
          </a:r>
        </a:p>
      </dgm:t>
    </dgm:pt>
    <dgm:pt modelId="{A739E036-D027-4BAF-9A27-7BCD649AF40D}" type="parTrans" cxnId="{A50681D6-E250-4119-B505-2167D3A7E011}">
      <dgm:prSet/>
      <dgm:spPr/>
      <dgm:t>
        <a:bodyPr/>
        <a:lstStyle/>
        <a:p>
          <a:endParaRPr lang="en-IN"/>
        </a:p>
      </dgm:t>
    </dgm:pt>
    <dgm:pt modelId="{0BDF75C3-6D34-4242-860C-36A9B98719DE}" type="sibTrans" cxnId="{A50681D6-E250-4119-B505-2167D3A7E011}">
      <dgm:prSet/>
      <dgm:spPr/>
      <dgm:t>
        <a:bodyPr/>
        <a:lstStyle/>
        <a:p>
          <a:endParaRPr lang="en-IN"/>
        </a:p>
      </dgm:t>
    </dgm:pt>
    <dgm:pt modelId="{11E19E21-F2B8-4AEC-BF0C-6C054CED754A}">
      <dgm:prSet phldrT="[Text]" custT="1"/>
      <dgm:spPr/>
      <dgm:t>
        <a:bodyPr/>
        <a:lstStyle/>
        <a:p>
          <a:r>
            <a:rPr lang="en-IN" sz="2400" dirty="0"/>
            <a:t>Search</a:t>
          </a:r>
        </a:p>
      </dgm:t>
    </dgm:pt>
    <dgm:pt modelId="{60DFE3A2-597E-4B12-A3A8-2444560DDF22}" type="parTrans" cxnId="{28E48738-EA4B-43B7-8B52-8130F98D24FD}">
      <dgm:prSet/>
      <dgm:spPr/>
      <dgm:t>
        <a:bodyPr/>
        <a:lstStyle/>
        <a:p>
          <a:endParaRPr lang="en-IN"/>
        </a:p>
      </dgm:t>
    </dgm:pt>
    <dgm:pt modelId="{597EB364-D571-42D8-ACB2-ADEF763E2ACC}" type="sibTrans" cxnId="{28E48738-EA4B-43B7-8B52-8130F98D24FD}">
      <dgm:prSet/>
      <dgm:spPr/>
      <dgm:t>
        <a:bodyPr/>
        <a:lstStyle/>
        <a:p>
          <a:endParaRPr lang="en-IN"/>
        </a:p>
      </dgm:t>
    </dgm:pt>
    <dgm:pt modelId="{BF6D469B-0746-4CDD-8575-AC5052EF6F78}">
      <dgm:prSet phldrT="[Text]" custT="1"/>
      <dgm:spPr/>
      <dgm:t>
        <a:bodyPr/>
        <a:lstStyle/>
        <a:p>
          <a:r>
            <a:rPr lang="en-IN" sz="2000" dirty="0"/>
            <a:t>Employee();</a:t>
          </a:r>
        </a:p>
      </dgm:t>
    </dgm:pt>
    <dgm:pt modelId="{02B7ABEB-139B-40E4-B354-E72BCBBE9E0D}" type="parTrans" cxnId="{C7086FBD-BB47-41DC-98F1-097F85147A05}">
      <dgm:prSet/>
      <dgm:spPr/>
      <dgm:t>
        <a:bodyPr/>
        <a:lstStyle/>
        <a:p>
          <a:endParaRPr lang="en-IN"/>
        </a:p>
      </dgm:t>
    </dgm:pt>
    <dgm:pt modelId="{3501C5D7-6C35-4D9C-8CA6-DA92536E2617}" type="sibTrans" cxnId="{C7086FBD-BB47-41DC-98F1-097F85147A05}">
      <dgm:prSet/>
      <dgm:spPr/>
      <dgm:t>
        <a:bodyPr/>
        <a:lstStyle/>
        <a:p>
          <a:endParaRPr lang="en-IN"/>
        </a:p>
      </dgm:t>
    </dgm:pt>
    <dgm:pt modelId="{3541D4FA-9B9E-496C-85BD-74F887B86DDD}">
      <dgm:prSet phldrT="[Text]" custT="1"/>
      <dgm:spPr/>
      <dgm:t>
        <a:bodyPr/>
        <a:lstStyle/>
        <a:p>
          <a:r>
            <a:rPr lang="en-IN" sz="2400" dirty="0"/>
            <a:t>Update</a:t>
          </a:r>
        </a:p>
      </dgm:t>
    </dgm:pt>
    <dgm:pt modelId="{414116DB-CB91-463B-A6CA-7D7D574648B5}" type="parTrans" cxnId="{218DDCF9-0743-450F-8F48-68885A1BA3C5}">
      <dgm:prSet/>
      <dgm:spPr/>
      <dgm:t>
        <a:bodyPr/>
        <a:lstStyle/>
        <a:p>
          <a:endParaRPr lang="en-IN"/>
        </a:p>
      </dgm:t>
    </dgm:pt>
    <dgm:pt modelId="{FB4EE30E-E17C-4447-B879-D4A5BADD731F}" type="sibTrans" cxnId="{218DDCF9-0743-450F-8F48-68885A1BA3C5}">
      <dgm:prSet/>
      <dgm:spPr/>
      <dgm:t>
        <a:bodyPr/>
        <a:lstStyle/>
        <a:p>
          <a:endParaRPr lang="en-IN"/>
        </a:p>
      </dgm:t>
    </dgm:pt>
    <dgm:pt modelId="{C1083449-97E5-4B67-AC76-BADF14C602A0}">
      <dgm:prSet phldrT="[Text]" custT="1"/>
      <dgm:spPr/>
      <dgm:t>
        <a:bodyPr/>
        <a:lstStyle/>
        <a:p>
          <a:r>
            <a:rPr lang="en-IN" sz="2400" dirty="0"/>
            <a:t>Delete</a:t>
          </a:r>
        </a:p>
      </dgm:t>
    </dgm:pt>
    <dgm:pt modelId="{6C8A7C37-617E-4094-A92C-B1ADAA8FE784}" type="parTrans" cxnId="{259AB263-8A53-49EA-B724-98A20A655953}">
      <dgm:prSet/>
      <dgm:spPr/>
      <dgm:t>
        <a:bodyPr/>
        <a:lstStyle/>
        <a:p>
          <a:endParaRPr lang="en-IN"/>
        </a:p>
      </dgm:t>
    </dgm:pt>
    <dgm:pt modelId="{07872E4F-31AC-444D-B3AB-A9A741D62E36}" type="sibTrans" cxnId="{259AB263-8A53-49EA-B724-98A20A655953}">
      <dgm:prSet/>
      <dgm:spPr/>
      <dgm:t>
        <a:bodyPr/>
        <a:lstStyle/>
        <a:p>
          <a:endParaRPr lang="en-IN"/>
        </a:p>
      </dgm:t>
    </dgm:pt>
    <dgm:pt modelId="{2B5A3B2D-9F4B-4103-B804-D32A78B2462C}">
      <dgm:prSet phldrT="[Text]" custT="1"/>
      <dgm:spPr/>
      <dgm:t>
        <a:bodyPr/>
        <a:lstStyle/>
        <a:p>
          <a:r>
            <a:rPr lang="en-IN" sz="2000" dirty="0" err="1"/>
            <a:t>Emp_pro</a:t>
          </a:r>
          <a:r>
            <a:rPr lang="en-IN" sz="2000" dirty="0"/>
            <a:t>();</a:t>
          </a:r>
        </a:p>
      </dgm:t>
    </dgm:pt>
    <dgm:pt modelId="{71B37315-BD52-4F50-86AB-B4B843611632}" type="parTrans" cxnId="{86A63041-E324-48E6-9A4B-E6B2FB1D6DD3}">
      <dgm:prSet/>
      <dgm:spPr/>
      <dgm:t>
        <a:bodyPr/>
        <a:lstStyle/>
        <a:p>
          <a:endParaRPr lang="en-IN"/>
        </a:p>
      </dgm:t>
    </dgm:pt>
    <dgm:pt modelId="{5BC96C7B-3AA3-47D2-94A0-1B7A3EBCD8F7}" type="sibTrans" cxnId="{86A63041-E324-48E6-9A4B-E6B2FB1D6DD3}">
      <dgm:prSet/>
      <dgm:spPr/>
      <dgm:t>
        <a:bodyPr/>
        <a:lstStyle/>
        <a:p>
          <a:endParaRPr lang="en-IN"/>
        </a:p>
      </dgm:t>
    </dgm:pt>
    <dgm:pt modelId="{70F3BE42-E3D8-4747-A98C-EA91F7E64543}">
      <dgm:prSet phldrT="[Text]" custT="1"/>
      <dgm:spPr/>
      <dgm:t>
        <a:bodyPr/>
        <a:lstStyle/>
        <a:p>
          <a:r>
            <a:rPr lang="en-IN" sz="2400" dirty="0"/>
            <a:t>Display</a:t>
          </a:r>
        </a:p>
      </dgm:t>
    </dgm:pt>
    <dgm:pt modelId="{C61D8DF5-7F2C-4363-8CD3-C3474097AAB1}" type="sibTrans" cxnId="{D3A33E74-7A22-4DF7-B32D-53304E20FDE4}">
      <dgm:prSet/>
      <dgm:spPr/>
      <dgm:t>
        <a:bodyPr/>
        <a:lstStyle/>
        <a:p>
          <a:endParaRPr lang="en-IN"/>
        </a:p>
      </dgm:t>
    </dgm:pt>
    <dgm:pt modelId="{4C32610B-18E7-4CDB-8842-189196C153E7}" type="parTrans" cxnId="{D3A33E74-7A22-4DF7-B32D-53304E20FDE4}">
      <dgm:prSet/>
      <dgm:spPr/>
      <dgm:t>
        <a:bodyPr/>
        <a:lstStyle/>
        <a:p>
          <a:endParaRPr lang="en-IN"/>
        </a:p>
      </dgm:t>
    </dgm:pt>
    <dgm:pt modelId="{C858FE23-6A8D-417E-939F-E3E3EBF46D6C}">
      <dgm:prSet phldrT="[Text]" custT="1"/>
      <dgm:spPr/>
      <dgm:t>
        <a:bodyPr/>
        <a:lstStyle/>
        <a:p>
          <a:pPr algn="l"/>
          <a:r>
            <a:rPr lang="en-IN" sz="1800" dirty="0"/>
            <a:t>allocate();</a:t>
          </a:r>
        </a:p>
      </dgm:t>
    </dgm:pt>
    <dgm:pt modelId="{2C98283C-D548-4DFF-A7CA-D65EAC7883C6}" type="parTrans" cxnId="{1F47C41C-998B-49E2-B2F8-A62DEF1B71BE}">
      <dgm:prSet/>
      <dgm:spPr/>
      <dgm:t>
        <a:bodyPr/>
        <a:lstStyle/>
        <a:p>
          <a:endParaRPr lang="en-IN"/>
        </a:p>
      </dgm:t>
    </dgm:pt>
    <dgm:pt modelId="{39FE37C5-8466-49B7-A1C9-63E50E46AFAB}" type="sibTrans" cxnId="{1F47C41C-998B-49E2-B2F8-A62DEF1B71BE}">
      <dgm:prSet/>
      <dgm:spPr/>
      <dgm:t>
        <a:bodyPr/>
        <a:lstStyle/>
        <a:p>
          <a:endParaRPr lang="en-IN"/>
        </a:p>
      </dgm:t>
    </dgm:pt>
    <dgm:pt modelId="{54E96488-9AF7-4E23-9E0D-8520C39991EC}">
      <dgm:prSet phldrT="[Text]" custT="1"/>
      <dgm:spPr/>
      <dgm:t>
        <a:bodyPr/>
        <a:lstStyle/>
        <a:p>
          <a:pPr algn="l"/>
          <a:r>
            <a:rPr lang="en-IN" sz="1800" dirty="0" err="1"/>
            <a:t>update_record</a:t>
          </a:r>
          <a:r>
            <a:rPr lang="en-IN" sz="1800" dirty="0"/>
            <a:t>();</a:t>
          </a:r>
        </a:p>
      </dgm:t>
    </dgm:pt>
    <dgm:pt modelId="{B79010F5-0B68-48ED-811B-246196D7619B}" type="parTrans" cxnId="{C2CEF4DC-E41E-4A5C-BC4C-8BD74166DE69}">
      <dgm:prSet/>
      <dgm:spPr/>
      <dgm:t>
        <a:bodyPr/>
        <a:lstStyle/>
        <a:p>
          <a:endParaRPr lang="en-IN"/>
        </a:p>
      </dgm:t>
    </dgm:pt>
    <dgm:pt modelId="{5AFAD65A-29F3-4C23-B16B-9837491936D4}" type="sibTrans" cxnId="{C2CEF4DC-E41E-4A5C-BC4C-8BD74166DE69}">
      <dgm:prSet/>
      <dgm:spPr/>
      <dgm:t>
        <a:bodyPr/>
        <a:lstStyle/>
        <a:p>
          <a:endParaRPr lang="en-IN"/>
        </a:p>
      </dgm:t>
    </dgm:pt>
    <dgm:pt modelId="{31452A35-990A-46E0-8D2C-D05D76E3109D}">
      <dgm:prSet phldrT="[Text]" custT="1"/>
      <dgm:spPr/>
      <dgm:t>
        <a:bodyPr/>
        <a:lstStyle/>
        <a:p>
          <a:pPr algn="l"/>
          <a:r>
            <a:rPr lang="en-IN" sz="1800" dirty="0" err="1"/>
            <a:t>update_project</a:t>
          </a:r>
          <a:r>
            <a:rPr lang="en-IN" sz="1800" dirty="0"/>
            <a:t>();</a:t>
          </a:r>
        </a:p>
      </dgm:t>
    </dgm:pt>
    <dgm:pt modelId="{20B29F5E-D2EE-4CDB-81FC-6D43D1994DCB}" type="parTrans" cxnId="{FC1EBB8F-65C1-402D-8076-E0658FF57FF2}">
      <dgm:prSet/>
      <dgm:spPr/>
      <dgm:t>
        <a:bodyPr/>
        <a:lstStyle/>
        <a:p>
          <a:endParaRPr lang="en-IN"/>
        </a:p>
      </dgm:t>
    </dgm:pt>
    <dgm:pt modelId="{08437CE4-6D6E-4447-BE03-BCF4738E6296}" type="sibTrans" cxnId="{FC1EBB8F-65C1-402D-8076-E0658FF57FF2}">
      <dgm:prSet/>
      <dgm:spPr/>
      <dgm:t>
        <a:bodyPr/>
        <a:lstStyle/>
        <a:p>
          <a:endParaRPr lang="en-IN"/>
        </a:p>
      </dgm:t>
    </dgm:pt>
    <dgm:pt modelId="{8F33B96F-1A26-46CE-B84B-2B769E29DD02}">
      <dgm:prSet phldrT="[Text]" custT="1"/>
      <dgm:spPr/>
      <dgm:t>
        <a:bodyPr/>
        <a:lstStyle/>
        <a:p>
          <a:r>
            <a:rPr lang="en-IN" sz="2000" dirty="0" err="1"/>
            <a:t>Search_EmpId</a:t>
          </a:r>
          <a:r>
            <a:rPr lang="en-IN" sz="2000" dirty="0"/>
            <a:t>();</a:t>
          </a:r>
        </a:p>
      </dgm:t>
    </dgm:pt>
    <dgm:pt modelId="{618E0F1C-5057-459A-8B68-F31529D4AB9B}" type="parTrans" cxnId="{2569598C-134F-496F-B27D-52CC55A9091C}">
      <dgm:prSet/>
      <dgm:spPr/>
      <dgm:t>
        <a:bodyPr/>
        <a:lstStyle/>
        <a:p>
          <a:endParaRPr lang="en-IN"/>
        </a:p>
      </dgm:t>
    </dgm:pt>
    <dgm:pt modelId="{CC34111B-C9C1-4E69-85BA-EB6D71596E3E}" type="sibTrans" cxnId="{2569598C-134F-496F-B27D-52CC55A9091C}">
      <dgm:prSet/>
      <dgm:spPr/>
      <dgm:t>
        <a:bodyPr/>
        <a:lstStyle/>
        <a:p>
          <a:endParaRPr lang="en-IN"/>
        </a:p>
      </dgm:t>
    </dgm:pt>
    <dgm:pt modelId="{871FC3B2-D397-492E-9522-8937748385B4}">
      <dgm:prSet phldrT="[Text]" custT="1"/>
      <dgm:spPr/>
      <dgm:t>
        <a:bodyPr/>
        <a:lstStyle/>
        <a:p>
          <a:r>
            <a:rPr lang="en-IN" sz="2000" dirty="0" err="1"/>
            <a:t>Search_pid</a:t>
          </a:r>
          <a:r>
            <a:rPr lang="en-IN" sz="2000" dirty="0"/>
            <a:t>();</a:t>
          </a:r>
        </a:p>
      </dgm:t>
    </dgm:pt>
    <dgm:pt modelId="{B6BDFE6B-1C22-4466-A705-9ADE8948F3D9}" type="parTrans" cxnId="{BF1E3420-22A1-4B3B-AFFB-C2C6C3C35812}">
      <dgm:prSet/>
      <dgm:spPr/>
      <dgm:t>
        <a:bodyPr/>
        <a:lstStyle/>
        <a:p>
          <a:endParaRPr lang="en-IN"/>
        </a:p>
      </dgm:t>
    </dgm:pt>
    <dgm:pt modelId="{359D1927-4681-4667-A365-3FA3CCD3BC39}" type="sibTrans" cxnId="{BF1E3420-22A1-4B3B-AFFB-C2C6C3C35812}">
      <dgm:prSet/>
      <dgm:spPr/>
      <dgm:t>
        <a:bodyPr/>
        <a:lstStyle/>
        <a:p>
          <a:endParaRPr lang="en-IN"/>
        </a:p>
      </dgm:t>
    </dgm:pt>
    <dgm:pt modelId="{6C94D5F4-F697-47B6-B20A-8FF28816C123}">
      <dgm:prSet phldrT="[Text]" custT="1"/>
      <dgm:spPr/>
      <dgm:t>
        <a:bodyPr/>
        <a:lstStyle/>
        <a:p>
          <a:r>
            <a:rPr lang="en-IN" sz="2000" dirty="0" err="1"/>
            <a:t>Delete_emp</a:t>
          </a:r>
          <a:r>
            <a:rPr lang="en-IN" sz="2000" dirty="0"/>
            <a:t>();</a:t>
          </a:r>
        </a:p>
      </dgm:t>
    </dgm:pt>
    <dgm:pt modelId="{0A619054-E4D5-432E-9113-DEE04D6ED5CD}" type="parTrans" cxnId="{C9B66448-727C-49F6-8D32-F8B0D4BDE219}">
      <dgm:prSet/>
      <dgm:spPr/>
      <dgm:t>
        <a:bodyPr/>
        <a:lstStyle/>
        <a:p>
          <a:endParaRPr lang="en-IN"/>
        </a:p>
      </dgm:t>
    </dgm:pt>
    <dgm:pt modelId="{33C5B012-DBA5-4605-BB21-6F8B98F88CA5}" type="sibTrans" cxnId="{C9B66448-727C-49F6-8D32-F8B0D4BDE219}">
      <dgm:prSet/>
      <dgm:spPr/>
      <dgm:t>
        <a:bodyPr/>
        <a:lstStyle/>
        <a:p>
          <a:endParaRPr lang="en-IN"/>
        </a:p>
      </dgm:t>
    </dgm:pt>
    <dgm:pt modelId="{897EE942-2E38-42BA-AC23-210A91DC516F}">
      <dgm:prSet phldrT="[Text]" custT="1"/>
      <dgm:spPr/>
      <dgm:t>
        <a:bodyPr/>
        <a:lstStyle/>
        <a:p>
          <a:r>
            <a:rPr lang="en-IN" sz="2000" dirty="0" err="1"/>
            <a:t>Display_record</a:t>
          </a:r>
          <a:r>
            <a:rPr lang="en-IN" sz="2000" dirty="0"/>
            <a:t>();</a:t>
          </a:r>
        </a:p>
      </dgm:t>
    </dgm:pt>
    <dgm:pt modelId="{669EA532-8745-4FC6-8CD3-F6B5A5511550}" type="parTrans" cxnId="{B8917345-9A00-4EAA-AC9D-DE04FA8A04AF}">
      <dgm:prSet/>
      <dgm:spPr/>
      <dgm:t>
        <a:bodyPr/>
        <a:lstStyle/>
        <a:p>
          <a:endParaRPr lang="en-IN"/>
        </a:p>
      </dgm:t>
    </dgm:pt>
    <dgm:pt modelId="{93C07D9D-FFF2-41CC-A1DD-09CBABBE0797}" type="sibTrans" cxnId="{B8917345-9A00-4EAA-AC9D-DE04FA8A04AF}">
      <dgm:prSet/>
      <dgm:spPr/>
      <dgm:t>
        <a:bodyPr/>
        <a:lstStyle/>
        <a:p>
          <a:endParaRPr lang="en-IN"/>
        </a:p>
      </dgm:t>
    </dgm:pt>
    <dgm:pt modelId="{CC0122E4-008C-4A63-B9E8-5BFAA8B543C1}" type="pres">
      <dgm:prSet presAssocID="{08164C18-48F3-4B6D-B9F8-5404998E4B77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15A62B14-B7D4-4026-9196-6BDF9126A148}" type="pres">
      <dgm:prSet presAssocID="{08164C18-48F3-4B6D-B9F8-5404998E4B77}" presName="children" presStyleCnt="0"/>
      <dgm:spPr/>
    </dgm:pt>
    <dgm:pt modelId="{36A5B0F0-EBDA-4DA6-834D-74B488FEF610}" type="pres">
      <dgm:prSet presAssocID="{08164C18-48F3-4B6D-B9F8-5404998E4B77}" presName="child1group" presStyleCnt="0"/>
      <dgm:spPr/>
    </dgm:pt>
    <dgm:pt modelId="{F971023C-7A7C-439B-8680-D7C72AB0732A}" type="pres">
      <dgm:prSet presAssocID="{08164C18-48F3-4B6D-B9F8-5404998E4B77}" presName="child1" presStyleLbl="bgAcc1" presStyleIdx="0" presStyleCnt="4" custScaleX="156714" custScaleY="97798" custLinFactNeighborX="-58779" custLinFactNeighborY="22117"/>
      <dgm:spPr/>
    </dgm:pt>
    <dgm:pt modelId="{C2EC7308-D228-47C9-AF4E-FF49246405DA}" type="pres">
      <dgm:prSet presAssocID="{08164C18-48F3-4B6D-B9F8-5404998E4B77}" presName="child1Text" presStyleLbl="bgAcc1" presStyleIdx="0" presStyleCnt="4">
        <dgm:presLayoutVars>
          <dgm:bulletEnabled val="1"/>
        </dgm:presLayoutVars>
      </dgm:prSet>
      <dgm:spPr/>
    </dgm:pt>
    <dgm:pt modelId="{E555B483-4970-4BA7-A3F0-FB844617AC28}" type="pres">
      <dgm:prSet presAssocID="{08164C18-48F3-4B6D-B9F8-5404998E4B77}" presName="child2group" presStyleCnt="0"/>
      <dgm:spPr/>
    </dgm:pt>
    <dgm:pt modelId="{9D408921-E24B-4477-A819-A1BBF4B93A85}" type="pres">
      <dgm:prSet presAssocID="{08164C18-48F3-4B6D-B9F8-5404998E4B77}" presName="child2" presStyleLbl="bgAcc1" presStyleIdx="1" presStyleCnt="4" custScaleX="154322" custLinFactNeighborX="59328" custLinFactNeighborY="28053"/>
      <dgm:spPr/>
    </dgm:pt>
    <dgm:pt modelId="{5847D025-51AE-4A5F-B2AC-D0832D62555D}" type="pres">
      <dgm:prSet presAssocID="{08164C18-48F3-4B6D-B9F8-5404998E4B77}" presName="child2Text" presStyleLbl="bgAcc1" presStyleIdx="1" presStyleCnt="4">
        <dgm:presLayoutVars>
          <dgm:bulletEnabled val="1"/>
        </dgm:presLayoutVars>
      </dgm:prSet>
      <dgm:spPr/>
    </dgm:pt>
    <dgm:pt modelId="{BC564ECB-E17E-4201-807D-A3AD7E6F3767}" type="pres">
      <dgm:prSet presAssocID="{08164C18-48F3-4B6D-B9F8-5404998E4B77}" presName="child3group" presStyleCnt="0"/>
      <dgm:spPr/>
    </dgm:pt>
    <dgm:pt modelId="{D4DAA1CA-3023-405F-B633-228CF15161AD}" type="pres">
      <dgm:prSet presAssocID="{08164C18-48F3-4B6D-B9F8-5404998E4B77}" presName="child3" presStyleLbl="bgAcc1" presStyleIdx="2" presStyleCnt="4" custScaleX="174733" custScaleY="116044" custLinFactNeighborX="65869" custLinFactNeighborY="-29263"/>
      <dgm:spPr/>
    </dgm:pt>
    <dgm:pt modelId="{A5A3A93E-9A2B-4A55-A92F-D474930F1EC3}" type="pres">
      <dgm:prSet presAssocID="{08164C18-48F3-4B6D-B9F8-5404998E4B77}" presName="child3Text" presStyleLbl="bgAcc1" presStyleIdx="2" presStyleCnt="4">
        <dgm:presLayoutVars>
          <dgm:bulletEnabled val="1"/>
        </dgm:presLayoutVars>
      </dgm:prSet>
      <dgm:spPr/>
    </dgm:pt>
    <dgm:pt modelId="{55354098-BE97-4F9D-B066-9448A0234C7D}" type="pres">
      <dgm:prSet presAssocID="{08164C18-48F3-4B6D-B9F8-5404998E4B77}" presName="child4group" presStyleCnt="0"/>
      <dgm:spPr/>
    </dgm:pt>
    <dgm:pt modelId="{E988A1C5-0337-4EAD-99F3-CA4C59696A82}" type="pres">
      <dgm:prSet presAssocID="{08164C18-48F3-4B6D-B9F8-5404998E4B77}" presName="child4" presStyleLbl="bgAcc1" presStyleIdx="3" presStyleCnt="4" custScaleX="141737" custScaleY="121429" custLinFactNeighborX="-57116" custLinFactNeighborY="-18462"/>
      <dgm:spPr/>
    </dgm:pt>
    <dgm:pt modelId="{77B760D9-4CA0-4276-B147-84565810C866}" type="pres">
      <dgm:prSet presAssocID="{08164C18-48F3-4B6D-B9F8-5404998E4B77}" presName="child4Text" presStyleLbl="bgAcc1" presStyleIdx="3" presStyleCnt="4">
        <dgm:presLayoutVars>
          <dgm:bulletEnabled val="1"/>
        </dgm:presLayoutVars>
      </dgm:prSet>
      <dgm:spPr/>
    </dgm:pt>
    <dgm:pt modelId="{934B5B20-B244-4DE8-8EB2-01EBBFBF6F09}" type="pres">
      <dgm:prSet presAssocID="{08164C18-48F3-4B6D-B9F8-5404998E4B77}" presName="childPlaceholder" presStyleCnt="0"/>
      <dgm:spPr/>
    </dgm:pt>
    <dgm:pt modelId="{FDD9E386-D7B9-49A8-867B-6B3379AA7107}" type="pres">
      <dgm:prSet presAssocID="{08164C18-48F3-4B6D-B9F8-5404998E4B77}" presName="circle" presStyleCnt="0"/>
      <dgm:spPr/>
    </dgm:pt>
    <dgm:pt modelId="{8CC08380-B774-4478-A200-9AE160A71506}" type="pres">
      <dgm:prSet presAssocID="{08164C18-48F3-4B6D-B9F8-5404998E4B77}" presName="quadrant1" presStyleLbl="node1" presStyleIdx="0" presStyleCnt="4" custScaleY="100545">
        <dgm:presLayoutVars>
          <dgm:chMax val="1"/>
          <dgm:bulletEnabled val="1"/>
        </dgm:presLayoutVars>
      </dgm:prSet>
      <dgm:spPr/>
    </dgm:pt>
    <dgm:pt modelId="{96DE69D4-02BB-49DB-ADF1-4FCA598A1B46}" type="pres">
      <dgm:prSet presAssocID="{08164C18-48F3-4B6D-B9F8-5404998E4B77}" presName="quadrant2" presStyleLbl="node1" presStyleIdx="1" presStyleCnt="4" custLinFactNeighborX="-2309">
        <dgm:presLayoutVars>
          <dgm:chMax val="1"/>
          <dgm:bulletEnabled val="1"/>
        </dgm:presLayoutVars>
      </dgm:prSet>
      <dgm:spPr/>
    </dgm:pt>
    <dgm:pt modelId="{1997D75A-1030-4084-81DA-E81FF9DE4003}" type="pres">
      <dgm:prSet presAssocID="{08164C18-48F3-4B6D-B9F8-5404998E4B77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3691EF30-EF08-4C9B-8FBA-F0CDDAFF43B8}" type="pres">
      <dgm:prSet presAssocID="{08164C18-48F3-4B6D-B9F8-5404998E4B77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1AD54D5A-3244-477A-B80E-A5022F98B6B2}" type="pres">
      <dgm:prSet presAssocID="{08164C18-48F3-4B6D-B9F8-5404998E4B77}" presName="quadrantPlaceholder" presStyleCnt="0"/>
      <dgm:spPr/>
    </dgm:pt>
    <dgm:pt modelId="{B0B04925-D03F-4581-B554-96B29CA410E8}" type="pres">
      <dgm:prSet presAssocID="{08164C18-48F3-4B6D-B9F8-5404998E4B77}" presName="center1" presStyleLbl="fgShp" presStyleIdx="0" presStyleCnt="2"/>
      <dgm:spPr/>
    </dgm:pt>
    <dgm:pt modelId="{D84D52FA-0A20-4BC3-BB5F-E114956D06D5}" type="pres">
      <dgm:prSet presAssocID="{08164C18-48F3-4B6D-B9F8-5404998E4B77}" presName="center2" presStyleLbl="fgShp" presStyleIdx="1" presStyleCnt="2"/>
      <dgm:spPr/>
    </dgm:pt>
  </dgm:ptLst>
  <dgm:cxnLst>
    <dgm:cxn modelId="{1F47C41C-998B-49E2-B2F8-A62DEF1B71BE}" srcId="{3541D4FA-9B9E-496C-85BD-74F887B86DDD}" destId="{C858FE23-6A8D-417E-939F-E3E3EBF46D6C}" srcOrd="0" destOrd="0" parTransId="{2C98283C-D548-4DFF-A7CA-D65EAC7883C6}" sibTransId="{39FE37C5-8466-49B7-A1C9-63E50E46AFAB}"/>
    <dgm:cxn modelId="{0626F51C-DA94-4725-A6DB-1A05E8978657}" type="presOf" srcId="{50B80E60-8754-45F9-9252-9C1E14C43077}" destId="{F971023C-7A7C-439B-8680-D7C72AB0732A}" srcOrd="0" destOrd="0" presId="urn:microsoft.com/office/officeart/2005/8/layout/cycle4"/>
    <dgm:cxn modelId="{31E31F1D-990C-4E3F-8293-6EA95EC88608}" type="presOf" srcId="{871FC3B2-D397-492E-9522-8937748385B4}" destId="{5847D025-51AE-4A5F-B2AC-D0832D62555D}" srcOrd="1" destOrd="2" presId="urn:microsoft.com/office/officeart/2005/8/layout/cycle4"/>
    <dgm:cxn modelId="{7ACD9B1E-D387-4086-B9D4-F81987FE9FB7}" type="presOf" srcId="{6C94D5F4-F697-47B6-B20A-8FF28816C123}" destId="{E988A1C5-0337-4EAD-99F3-CA4C59696A82}" srcOrd="0" destOrd="1" presId="urn:microsoft.com/office/officeart/2005/8/layout/cycle4"/>
    <dgm:cxn modelId="{BF1E3420-22A1-4B3B-AFFB-C2C6C3C35812}" srcId="{11E19E21-F2B8-4AEC-BF0C-6C054CED754A}" destId="{871FC3B2-D397-492E-9522-8937748385B4}" srcOrd="2" destOrd="0" parTransId="{B6BDFE6B-1C22-4466-A705-9ADE8948F3D9}" sibTransId="{359D1927-4681-4667-A365-3FA3CCD3BC39}"/>
    <dgm:cxn modelId="{B17C1A25-B7BC-4BE9-86BA-34581C4F90B7}" type="presOf" srcId="{2B5A3B2D-9F4B-4103-B804-D32A78B2462C}" destId="{77B760D9-4CA0-4276-B147-84565810C866}" srcOrd="1" destOrd="0" presId="urn:microsoft.com/office/officeart/2005/8/layout/cycle4"/>
    <dgm:cxn modelId="{9FA6D237-78A3-4F8C-8872-8457FD280B58}" type="presOf" srcId="{50B80E60-8754-45F9-9252-9C1E14C43077}" destId="{C2EC7308-D228-47C9-AF4E-FF49246405DA}" srcOrd="1" destOrd="0" presId="urn:microsoft.com/office/officeart/2005/8/layout/cycle4"/>
    <dgm:cxn modelId="{28E48738-EA4B-43B7-8B52-8130F98D24FD}" srcId="{08164C18-48F3-4B6D-B9F8-5404998E4B77}" destId="{11E19E21-F2B8-4AEC-BF0C-6C054CED754A}" srcOrd="1" destOrd="0" parTransId="{60DFE3A2-597E-4B12-A3A8-2444560DDF22}" sibTransId="{597EB364-D571-42D8-ACB2-ADEF763E2ACC}"/>
    <dgm:cxn modelId="{BA116F3A-4718-4B74-9A41-A9B230EF7BAC}" type="presOf" srcId="{08164C18-48F3-4B6D-B9F8-5404998E4B77}" destId="{CC0122E4-008C-4A63-B9E8-5BFAA8B543C1}" srcOrd="0" destOrd="0" presId="urn:microsoft.com/office/officeart/2005/8/layout/cycle4"/>
    <dgm:cxn modelId="{86A63041-E324-48E6-9A4B-E6B2FB1D6DD3}" srcId="{C1083449-97E5-4B67-AC76-BADF14C602A0}" destId="{2B5A3B2D-9F4B-4103-B804-D32A78B2462C}" srcOrd="0" destOrd="0" parTransId="{71B37315-BD52-4F50-86AB-B4B843611632}" sibTransId="{5BC96C7B-3AA3-47D2-94A0-1B7A3EBCD8F7}"/>
    <dgm:cxn modelId="{12E8C862-2E52-4B34-BF63-72E9DEA3FDB7}" type="presOf" srcId="{6C94D5F4-F697-47B6-B20A-8FF28816C123}" destId="{77B760D9-4CA0-4276-B147-84565810C866}" srcOrd="1" destOrd="1" presId="urn:microsoft.com/office/officeart/2005/8/layout/cycle4"/>
    <dgm:cxn modelId="{259AB263-8A53-49EA-B724-98A20A655953}" srcId="{08164C18-48F3-4B6D-B9F8-5404998E4B77}" destId="{C1083449-97E5-4B67-AC76-BADF14C602A0}" srcOrd="3" destOrd="0" parTransId="{6C8A7C37-617E-4094-A92C-B1ADAA8FE784}" sibTransId="{07872E4F-31AC-444D-B3AB-A9A741D62E36}"/>
    <dgm:cxn modelId="{B8917345-9A00-4EAA-AC9D-DE04FA8A04AF}" srcId="{70F3BE42-E3D8-4747-A98C-EA91F7E64543}" destId="{897EE942-2E38-42BA-AC23-210A91DC516F}" srcOrd="1" destOrd="0" parTransId="{669EA532-8745-4FC6-8CD3-F6B5A5511550}" sibTransId="{93C07D9D-FFF2-41CC-A1DD-09CBABBE0797}"/>
    <dgm:cxn modelId="{8E22F765-92F2-44FC-9141-2998E996A0C0}" type="presOf" srcId="{BF6D469B-0746-4CDD-8575-AC5052EF6F78}" destId="{9D408921-E24B-4477-A819-A1BBF4B93A85}" srcOrd="0" destOrd="0" presId="urn:microsoft.com/office/officeart/2005/8/layout/cycle4"/>
    <dgm:cxn modelId="{C9B66448-727C-49F6-8D32-F8B0D4BDE219}" srcId="{C1083449-97E5-4B67-AC76-BADF14C602A0}" destId="{6C94D5F4-F697-47B6-B20A-8FF28816C123}" srcOrd="1" destOrd="0" parTransId="{0A619054-E4D5-432E-9113-DEE04D6ED5CD}" sibTransId="{33C5B012-DBA5-4605-BB21-6F8B98F88CA5}"/>
    <dgm:cxn modelId="{BBC87649-FCCC-46ED-A06B-E97B3F179736}" type="presOf" srcId="{871FC3B2-D397-492E-9522-8937748385B4}" destId="{9D408921-E24B-4477-A819-A1BBF4B93A85}" srcOrd="0" destOrd="2" presId="urn:microsoft.com/office/officeart/2005/8/layout/cycle4"/>
    <dgm:cxn modelId="{7B90026B-D255-4001-8D3A-A95793BE9918}" type="presOf" srcId="{BF6D469B-0746-4CDD-8575-AC5052EF6F78}" destId="{5847D025-51AE-4A5F-B2AC-D0832D62555D}" srcOrd="1" destOrd="0" presId="urn:microsoft.com/office/officeart/2005/8/layout/cycle4"/>
    <dgm:cxn modelId="{29F4146C-E27A-4334-92DB-704AEDC1F508}" type="presOf" srcId="{70F3BE42-E3D8-4747-A98C-EA91F7E64543}" destId="{8CC08380-B774-4478-A200-9AE160A71506}" srcOrd="0" destOrd="0" presId="urn:microsoft.com/office/officeart/2005/8/layout/cycle4"/>
    <dgm:cxn modelId="{193F104E-0514-4B6B-B893-2B3F277F77EB}" type="presOf" srcId="{3541D4FA-9B9E-496C-85BD-74F887B86DDD}" destId="{1997D75A-1030-4084-81DA-E81FF9DE4003}" srcOrd="0" destOrd="0" presId="urn:microsoft.com/office/officeart/2005/8/layout/cycle4"/>
    <dgm:cxn modelId="{A19AC550-A3C3-4D9F-AE92-96A52912B7B5}" type="presOf" srcId="{11E19E21-F2B8-4AEC-BF0C-6C054CED754A}" destId="{96DE69D4-02BB-49DB-ADF1-4FCA598A1B46}" srcOrd="0" destOrd="0" presId="urn:microsoft.com/office/officeart/2005/8/layout/cycle4"/>
    <dgm:cxn modelId="{D3A33E74-7A22-4DF7-B32D-53304E20FDE4}" srcId="{08164C18-48F3-4B6D-B9F8-5404998E4B77}" destId="{70F3BE42-E3D8-4747-A98C-EA91F7E64543}" srcOrd="0" destOrd="0" parTransId="{4C32610B-18E7-4CDB-8842-189196C153E7}" sibTransId="{C61D8DF5-7F2C-4363-8CD3-C3474097AAB1}"/>
    <dgm:cxn modelId="{6B6F6D79-4915-44D8-9207-0E45F17339A2}" type="presOf" srcId="{2B5A3B2D-9F4B-4103-B804-D32A78B2462C}" destId="{E988A1C5-0337-4EAD-99F3-CA4C59696A82}" srcOrd="0" destOrd="0" presId="urn:microsoft.com/office/officeart/2005/8/layout/cycle4"/>
    <dgm:cxn modelId="{0628F57B-74D8-4A58-9FBC-9DCF2A0270A4}" type="presOf" srcId="{31452A35-990A-46E0-8D2C-D05D76E3109D}" destId="{A5A3A93E-9A2B-4A55-A92F-D474930F1EC3}" srcOrd="1" destOrd="2" presId="urn:microsoft.com/office/officeart/2005/8/layout/cycle4"/>
    <dgm:cxn modelId="{AC647E8A-1FB4-4C04-AA8F-7808869F567C}" type="presOf" srcId="{C858FE23-6A8D-417E-939F-E3E3EBF46D6C}" destId="{A5A3A93E-9A2B-4A55-A92F-D474930F1EC3}" srcOrd="1" destOrd="0" presId="urn:microsoft.com/office/officeart/2005/8/layout/cycle4"/>
    <dgm:cxn modelId="{2569598C-134F-496F-B27D-52CC55A9091C}" srcId="{11E19E21-F2B8-4AEC-BF0C-6C054CED754A}" destId="{8F33B96F-1A26-46CE-B84B-2B769E29DD02}" srcOrd="1" destOrd="0" parTransId="{618E0F1C-5057-459A-8B68-F31529D4AB9B}" sibTransId="{CC34111B-C9C1-4E69-85BA-EB6D71596E3E}"/>
    <dgm:cxn modelId="{FC1EBB8F-65C1-402D-8076-E0658FF57FF2}" srcId="{3541D4FA-9B9E-496C-85BD-74F887B86DDD}" destId="{31452A35-990A-46E0-8D2C-D05D76E3109D}" srcOrd="2" destOrd="0" parTransId="{20B29F5E-D2EE-4CDB-81FC-6D43D1994DCB}" sibTransId="{08437CE4-6D6E-4447-BE03-BCF4738E6296}"/>
    <dgm:cxn modelId="{09D2CB92-C1A2-4411-9913-3732500302A6}" type="presOf" srcId="{897EE942-2E38-42BA-AC23-210A91DC516F}" destId="{F971023C-7A7C-439B-8680-D7C72AB0732A}" srcOrd="0" destOrd="1" presId="urn:microsoft.com/office/officeart/2005/8/layout/cycle4"/>
    <dgm:cxn modelId="{ECF103A3-E8D9-40E3-9BAC-C6EBE19E4881}" type="presOf" srcId="{8F33B96F-1A26-46CE-B84B-2B769E29DD02}" destId="{9D408921-E24B-4477-A819-A1BBF4B93A85}" srcOrd="0" destOrd="1" presId="urn:microsoft.com/office/officeart/2005/8/layout/cycle4"/>
    <dgm:cxn modelId="{531BDEAD-6A53-454D-8101-BE7387E1C45E}" type="presOf" srcId="{C1083449-97E5-4B67-AC76-BADF14C602A0}" destId="{3691EF30-EF08-4C9B-8FBA-F0CDDAFF43B8}" srcOrd="0" destOrd="0" presId="urn:microsoft.com/office/officeart/2005/8/layout/cycle4"/>
    <dgm:cxn modelId="{6800D0AE-E0B8-40BC-B102-D7004B311818}" type="presOf" srcId="{897EE942-2E38-42BA-AC23-210A91DC516F}" destId="{C2EC7308-D228-47C9-AF4E-FF49246405DA}" srcOrd="1" destOrd="1" presId="urn:microsoft.com/office/officeart/2005/8/layout/cycle4"/>
    <dgm:cxn modelId="{C7086FBD-BB47-41DC-98F1-097F85147A05}" srcId="{11E19E21-F2B8-4AEC-BF0C-6C054CED754A}" destId="{BF6D469B-0746-4CDD-8575-AC5052EF6F78}" srcOrd="0" destOrd="0" parTransId="{02B7ABEB-139B-40E4-B354-E72BCBBE9E0D}" sibTransId="{3501C5D7-6C35-4D9C-8CA6-DA92536E2617}"/>
    <dgm:cxn modelId="{4A7441C1-513B-4953-A8BC-7751254D83B1}" type="presOf" srcId="{54E96488-9AF7-4E23-9E0D-8520C39991EC}" destId="{A5A3A93E-9A2B-4A55-A92F-D474930F1EC3}" srcOrd="1" destOrd="1" presId="urn:microsoft.com/office/officeart/2005/8/layout/cycle4"/>
    <dgm:cxn modelId="{EB6845C6-7760-4480-8728-78F8EE7163DC}" type="presOf" srcId="{C858FE23-6A8D-417E-939F-E3E3EBF46D6C}" destId="{D4DAA1CA-3023-405F-B633-228CF15161AD}" srcOrd="0" destOrd="0" presId="urn:microsoft.com/office/officeart/2005/8/layout/cycle4"/>
    <dgm:cxn modelId="{A50681D6-E250-4119-B505-2167D3A7E011}" srcId="{70F3BE42-E3D8-4747-A98C-EA91F7E64543}" destId="{50B80E60-8754-45F9-9252-9C1E14C43077}" srcOrd="0" destOrd="0" parTransId="{A739E036-D027-4BAF-9A27-7BCD649AF40D}" sibTransId="{0BDF75C3-6D34-4242-860C-36A9B98719DE}"/>
    <dgm:cxn modelId="{C2CEF4DC-E41E-4A5C-BC4C-8BD74166DE69}" srcId="{3541D4FA-9B9E-496C-85BD-74F887B86DDD}" destId="{54E96488-9AF7-4E23-9E0D-8520C39991EC}" srcOrd="1" destOrd="0" parTransId="{B79010F5-0B68-48ED-811B-246196D7619B}" sibTransId="{5AFAD65A-29F3-4C23-B16B-9837491936D4}"/>
    <dgm:cxn modelId="{DBB6B2DD-804C-4E1C-BD02-EC0224238E8D}" type="presOf" srcId="{31452A35-990A-46E0-8D2C-D05D76E3109D}" destId="{D4DAA1CA-3023-405F-B633-228CF15161AD}" srcOrd="0" destOrd="2" presId="urn:microsoft.com/office/officeart/2005/8/layout/cycle4"/>
    <dgm:cxn modelId="{ECEEBFED-52C4-4E10-9A04-821585591E82}" type="presOf" srcId="{54E96488-9AF7-4E23-9E0D-8520C39991EC}" destId="{D4DAA1CA-3023-405F-B633-228CF15161AD}" srcOrd="0" destOrd="1" presId="urn:microsoft.com/office/officeart/2005/8/layout/cycle4"/>
    <dgm:cxn modelId="{35E7CAF7-88AC-4042-AC00-271F4E653AD6}" type="presOf" srcId="{8F33B96F-1A26-46CE-B84B-2B769E29DD02}" destId="{5847D025-51AE-4A5F-B2AC-D0832D62555D}" srcOrd="1" destOrd="1" presId="urn:microsoft.com/office/officeart/2005/8/layout/cycle4"/>
    <dgm:cxn modelId="{218DDCF9-0743-450F-8F48-68885A1BA3C5}" srcId="{08164C18-48F3-4B6D-B9F8-5404998E4B77}" destId="{3541D4FA-9B9E-496C-85BD-74F887B86DDD}" srcOrd="2" destOrd="0" parTransId="{414116DB-CB91-463B-A6CA-7D7D574648B5}" sibTransId="{FB4EE30E-E17C-4447-B879-D4A5BADD731F}"/>
    <dgm:cxn modelId="{99262A57-A156-4FD4-8712-C6C3F6D1BAE3}" type="presParOf" srcId="{CC0122E4-008C-4A63-B9E8-5BFAA8B543C1}" destId="{15A62B14-B7D4-4026-9196-6BDF9126A148}" srcOrd="0" destOrd="0" presId="urn:microsoft.com/office/officeart/2005/8/layout/cycle4"/>
    <dgm:cxn modelId="{26AECD1B-FDFD-4566-9305-153EEEC27E03}" type="presParOf" srcId="{15A62B14-B7D4-4026-9196-6BDF9126A148}" destId="{36A5B0F0-EBDA-4DA6-834D-74B488FEF610}" srcOrd="0" destOrd="0" presId="urn:microsoft.com/office/officeart/2005/8/layout/cycle4"/>
    <dgm:cxn modelId="{B9C83AEE-7F83-4907-9E32-F16045CA0E26}" type="presParOf" srcId="{36A5B0F0-EBDA-4DA6-834D-74B488FEF610}" destId="{F971023C-7A7C-439B-8680-D7C72AB0732A}" srcOrd="0" destOrd="0" presId="urn:microsoft.com/office/officeart/2005/8/layout/cycle4"/>
    <dgm:cxn modelId="{93D4AD1E-4416-4EF3-8118-9A7F165AB087}" type="presParOf" srcId="{36A5B0F0-EBDA-4DA6-834D-74B488FEF610}" destId="{C2EC7308-D228-47C9-AF4E-FF49246405DA}" srcOrd="1" destOrd="0" presId="urn:microsoft.com/office/officeart/2005/8/layout/cycle4"/>
    <dgm:cxn modelId="{86198709-E4BB-4BF8-B93F-A1E546E40EF8}" type="presParOf" srcId="{15A62B14-B7D4-4026-9196-6BDF9126A148}" destId="{E555B483-4970-4BA7-A3F0-FB844617AC28}" srcOrd="1" destOrd="0" presId="urn:microsoft.com/office/officeart/2005/8/layout/cycle4"/>
    <dgm:cxn modelId="{C445AE98-FA60-44D1-9FDC-6712F488A426}" type="presParOf" srcId="{E555B483-4970-4BA7-A3F0-FB844617AC28}" destId="{9D408921-E24B-4477-A819-A1BBF4B93A85}" srcOrd="0" destOrd="0" presId="urn:microsoft.com/office/officeart/2005/8/layout/cycle4"/>
    <dgm:cxn modelId="{91B1CF26-89B5-4EA9-92DC-6C4DA1A1BF3B}" type="presParOf" srcId="{E555B483-4970-4BA7-A3F0-FB844617AC28}" destId="{5847D025-51AE-4A5F-B2AC-D0832D62555D}" srcOrd="1" destOrd="0" presId="urn:microsoft.com/office/officeart/2005/8/layout/cycle4"/>
    <dgm:cxn modelId="{E0FD1040-580A-4E23-A12C-309C4053EC51}" type="presParOf" srcId="{15A62B14-B7D4-4026-9196-6BDF9126A148}" destId="{BC564ECB-E17E-4201-807D-A3AD7E6F3767}" srcOrd="2" destOrd="0" presId="urn:microsoft.com/office/officeart/2005/8/layout/cycle4"/>
    <dgm:cxn modelId="{7682177F-99CA-430C-9779-2493424D3D51}" type="presParOf" srcId="{BC564ECB-E17E-4201-807D-A3AD7E6F3767}" destId="{D4DAA1CA-3023-405F-B633-228CF15161AD}" srcOrd="0" destOrd="0" presId="urn:microsoft.com/office/officeart/2005/8/layout/cycle4"/>
    <dgm:cxn modelId="{3B3C7378-09D5-4107-854F-F3E82E818006}" type="presParOf" srcId="{BC564ECB-E17E-4201-807D-A3AD7E6F3767}" destId="{A5A3A93E-9A2B-4A55-A92F-D474930F1EC3}" srcOrd="1" destOrd="0" presId="urn:microsoft.com/office/officeart/2005/8/layout/cycle4"/>
    <dgm:cxn modelId="{2D706CD5-6A76-43B0-AFA4-0DB1994E43AE}" type="presParOf" srcId="{15A62B14-B7D4-4026-9196-6BDF9126A148}" destId="{55354098-BE97-4F9D-B066-9448A0234C7D}" srcOrd="3" destOrd="0" presId="urn:microsoft.com/office/officeart/2005/8/layout/cycle4"/>
    <dgm:cxn modelId="{75AD3430-F216-436F-A235-09A0150D6195}" type="presParOf" srcId="{55354098-BE97-4F9D-B066-9448A0234C7D}" destId="{E988A1C5-0337-4EAD-99F3-CA4C59696A82}" srcOrd="0" destOrd="0" presId="urn:microsoft.com/office/officeart/2005/8/layout/cycle4"/>
    <dgm:cxn modelId="{6986A8BC-C418-41C6-A27B-3D1B70B544A4}" type="presParOf" srcId="{55354098-BE97-4F9D-B066-9448A0234C7D}" destId="{77B760D9-4CA0-4276-B147-84565810C866}" srcOrd="1" destOrd="0" presId="urn:microsoft.com/office/officeart/2005/8/layout/cycle4"/>
    <dgm:cxn modelId="{A6BF872C-6A28-4B1D-AD40-E4A3EA0A92C6}" type="presParOf" srcId="{15A62B14-B7D4-4026-9196-6BDF9126A148}" destId="{934B5B20-B244-4DE8-8EB2-01EBBFBF6F09}" srcOrd="4" destOrd="0" presId="urn:microsoft.com/office/officeart/2005/8/layout/cycle4"/>
    <dgm:cxn modelId="{C55AF413-3F40-4C73-ACDE-1971ACC56C0B}" type="presParOf" srcId="{CC0122E4-008C-4A63-B9E8-5BFAA8B543C1}" destId="{FDD9E386-D7B9-49A8-867B-6B3379AA7107}" srcOrd="1" destOrd="0" presId="urn:microsoft.com/office/officeart/2005/8/layout/cycle4"/>
    <dgm:cxn modelId="{E6B0CC59-2065-4F9E-98FD-BB45640549E3}" type="presParOf" srcId="{FDD9E386-D7B9-49A8-867B-6B3379AA7107}" destId="{8CC08380-B774-4478-A200-9AE160A71506}" srcOrd="0" destOrd="0" presId="urn:microsoft.com/office/officeart/2005/8/layout/cycle4"/>
    <dgm:cxn modelId="{5105E34B-550C-415A-BE55-23116B3A3F7B}" type="presParOf" srcId="{FDD9E386-D7B9-49A8-867B-6B3379AA7107}" destId="{96DE69D4-02BB-49DB-ADF1-4FCA598A1B46}" srcOrd="1" destOrd="0" presId="urn:microsoft.com/office/officeart/2005/8/layout/cycle4"/>
    <dgm:cxn modelId="{0721E85D-0FE2-4E0A-85F4-60D43A3C1FB5}" type="presParOf" srcId="{FDD9E386-D7B9-49A8-867B-6B3379AA7107}" destId="{1997D75A-1030-4084-81DA-E81FF9DE4003}" srcOrd="2" destOrd="0" presId="urn:microsoft.com/office/officeart/2005/8/layout/cycle4"/>
    <dgm:cxn modelId="{CE48BA93-8963-4B38-9BA7-FDD26A3DBD9D}" type="presParOf" srcId="{FDD9E386-D7B9-49A8-867B-6B3379AA7107}" destId="{3691EF30-EF08-4C9B-8FBA-F0CDDAFF43B8}" srcOrd="3" destOrd="0" presId="urn:microsoft.com/office/officeart/2005/8/layout/cycle4"/>
    <dgm:cxn modelId="{1314BD73-4E77-4096-9E9F-F54815CB3FD2}" type="presParOf" srcId="{FDD9E386-D7B9-49A8-867B-6B3379AA7107}" destId="{1AD54D5A-3244-477A-B80E-A5022F98B6B2}" srcOrd="4" destOrd="0" presId="urn:microsoft.com/office/officeart/2005/8/layout/cycle4"/>
    <dgm:cxn modelId="{0E9E2B5E-A66D-4F04-935D-C5827C6C0618}" type="presParOf" srcId="{CC0122E4-008C-4A63-B9E8-5BFAA8B543C1}" destId="{B0B04925-D03F-4581-B554-96B29CA410E8}" srcOrd="2" destOrd="0" presId="urn:microsoft.com/office/officeart/2005/8/layout/cycle4"/>
    <dgm:cxn modelId="{EF7BA5A0-EFC5-4AA6-A867-53E0E02FED0C}" type="presParOf" srcId="{CC0122E4-008C-4A63-B9E8-5BFAA8B543C1}" destId="{D84D52FA-0A20-4BC3-BB5F-E114956D06D5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AA1CA-3023-405F-B633-228CF15161AD}">
      <dsp:nvSpPr>
        <dsp:cNvPr id="0" name=""/>
        <dsp:cNvSpPr/>
      </dsp:nvSpPr>
      <dsp:spPr>
        <a:xfrm>
          <a:off x="6926798" y="2540229"/>
          <a:ext cx="3969607" cy="17077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allocate();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 err="1"/>
            <a:t>update_record</a:t>
          </a:r>
          <a:r>
            <a:rPr lang="en-IN" sz="1800" kern="1200" dirty="0"/>
            <a:t>();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 err="1"/>
            <a:t>update_project</a:t>
          </a:r>
          <a:r>
            <a:rPr lang="en-IN" sz="1800" kern="1200" dirty="0"/>
            <a:t>();</a:t>
          </a:r>
        </a:p>
      </dsp:txBody>
      <dsp:txXfrm>
        <a:off x="8155194" y="3004674"/>
        <a:ext cx="2703699" cy="1205768"/>
      </dsp:txXfrm>
    </dsp:sp>
    <dsp:sp modelId="{E988A1C5-0337-4EAD-99F3-CA4C59696A82}">
      <dsp:nvSpPr>
        <dsp:cNvPr id="0" name=""/>
        <dsp:cNvSpPr/>
      </dsp:nvSpPr>
      <dsp:spPr>
        <a:xfrm>
          <a:off x="800970" y="2659555"/>
          <a:ext cx="3219999" cy="1786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 err="1"/>
            <a:t>Emp_pro</a:t>
          </a:r>
          <a:r>
            <a:rPr lang="en-IN" sz="2000" kern="1200" dirty="0"/>
            <a:t>();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 err="1"/>
            <a:t>Delete_emp</a:t>
          </a:r>
          <a:r>
            <a:rPr lang="en-IN" sz="2000" kern="1200" dirty="0"/>
            <a:t>();</a:t>
          </a:r>
        </a:p>
      </dsp:txBody>
      <dsp:txXfrm>
        <a:off x="840224" y="3145552"/>
        <a:ext cx="2175491" cy="1261722"/>
      </dsp:txXfrm>
    </dsp:sp>
    <dsp:sp modelId="{9D408921-E24B-4477-A819-A1BBF4B93A85}">
      <dsp:nvSpPr>
        <dsp:cNvPr id="0" name=""/>
        <dsp:cNvSpPr/>
      </dsp:nvSpPr>
      <dsp:spPr>
        <a:xfrm>
          <a:off x="7010049" y="374564"/>
          <a:ext cx="3505907" cy="14716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/>
            <a:t>Employee();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 err="1"/>
            <a:t>Search_EmpId</a:t>
          </a:r>
          <a:r>
            <a:rPr lang="en-IN" sz="2000" kern="1200" dirty="0"/>
            <a:t>();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 err="1"/>
            <a:t>Search_pid</a:t>
          </a:r>
          <a:r>
            <a:rPr lang="en-IN" sz="2000" kern="1200" dirty="0"/>
            <a:t>();</a:t>
          </a:r>
        </a:p>
      </dsp:txBody>
      <dsp:txXfrm>
        <a:off x="8094148" y="406891"/>
        <a:ext cx="2389481" cy="1039060"/>
      </dsp:txXfrm>
    </dsp:sp>
    <dsp:sp modelId="{F971023C-7A7C-439B-8680-D7C72AB0732A}">
      <dsp:nvSpPr>
        <dsp:cNvPr id="0" name=""/>
        <dsp:cNvSpPr/>
      </dsp:nvSpPr>
      <dsp:spPr>
        <a:xfrm>
          <a:off x="593065" y="303411"/>
          <a:ext cx="3560249" cy="14392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 err="1"/>
            <a:t>Display_project</a:t>
          </a:r>
          <a:r>
            <a:rPr lang="en-IN" sz="2000" kern="1200" dirty="0"/>
            <a:t>();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 err="1"/>
            <a:t>Display_record</a:t>
          </a:r>
          <a:r>
            <a:rPr lang="en-IN" sz="2000" kern="1200" dirty="0"/>
            <a:t>();</a:t>
          </a:r>
        </a:p>
      </dsp:txBody>
      <dsp:txXfrm>
        <a:off x="624680" y="335026"/>
        <a:ext cx="2428944" cy="1016181"/>
      </dsp:txXfrm>
    </dsp:sp>
    <dsp:sp modelId="{8CC08380-B774-4478-A200-9AE160A71506}">
      <dsp:nvSpPr>
        <dsp:cNvPr id="0" name=""/>
        <dsp:cNvSpPr/>
      </dsp:nvSpPr>
      <dsp:spPr>
        <a:xfrm>
          <a:off x="3626926" y="297274"/>
          <a:ext cx="1991285" cy="2002138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Display</a:t>
          </a:r>
        </a:p>
      </dsp:txBody>
      <dsp:txXfrm>
        <a:off x="4210160" y="883687"/>
        <a:ext cx="1408051" cy="1415725"/>
      </dsp:txXfrm>
    </dsp:sp>
    <dsp:sp modelId="{96DE69D4-02BB-49DB-ADF1-4FCA598A1B46}">
      <dsp:nvSpPr>
        <dsp:cNvPr id="0" name=""/>
        <dsp:cNvSpPr/>
      </dsp:nvSpPr>
      <dsp:spPr>
        <a:xfrm rot="5400000">
          <a:off x="5664209" y="302701"/>
          <a:ext cx="1991285" cy="1991285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Search</a:t>
          </a:r>
        </a:p>
      </dsp:txBody>
      <dsp:txXfrm rot="-5400000">
        <a:off x="5664209" y="885935"/>
        <a:ext cx="1408051" cy="1408051"/>
      </dsp:txXfrm>
    </dsp:sp>
    <dsp:sp modelId="{1997D75A-1030-4084-81DA-E81FF9DE4003}">
      <dsp:nvSpPr>
        <dsp:cNvPr id="0" name=""/>
        <dsp:cNvSpPr/>
      </dsp:nvSpPr>
      <dsp:spPr>
        <a:xfrm rot="10800000">
          <a:off x="5710188" y="2385963"/>
          <a:ext cx="1991285" cy="1991285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Update</a:t>
          </a:r>
        </a:p>
      </dsp:txBody>
      <dsp:txXfrm rot="10800000">
        <a:off x="5710188" y="2385963"/>
        <a:ext cx="1408051" cy="1408051"/>
      </dsp:txXfrm>
    </dsp:sp>
    <dsp:sp modelId="{3691EF30-EF08-4C9B-8FBA-F0CDDAFF43B8}">
      <dsp:nvSpPr>
        <dsp:cNvPr id="0" name=""/>
        <dsp:cNvSpPr/>
      </dsp:nvSpPr>
      <dsp:spPr>
        <a:xfrm rot="16200000">
          <a:off x="3626926" y="2385963"/>
          <a:ext cx="1991285" cy="1991285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Delete</a:t>
          </a:r>
        </a:p>
      </dsp:txBody>
      <dsp:txXfrm rot="5400000">
        <a:off x="4210160" y="2385963"/>
        <a:ext cx="1408051" cy="1408051"/>
      </dsp:txXfrm>
    </dsp:sp>
    <dsp:sp modelId="{B0B04925-D03F-4581-B554-96B29CA410E8}">
      <dsp:nvSpPr>
        <dsp:cNvPr id="0" name=""/>
        <dsp:cNvSpPr/>
      </dsp:nvSpPr>
      <dsp:spPr>
        <a:xfrm>
          <a:off x="5320438" y="1926081"/>
          <a:ext cx="687522" cy="597845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4D52FA-0A20-4BC3-BB5F-E114956D06D5}">
      <dsp:nvSpPr>
        <dsp:cNvPr id="0" name=""/>
        <dsp:cNvSpPr/>
      </dsp:nvSpPr>
      <dsp:spPr>
        <a:xfrm rot="10800000">
          <a:off x="5320438" y="2156022"/>
          <a:ext cx="687522" cy="597845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10/27/2022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Human Resourse Managment Portal 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Human Resourse Managment Portal 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Human Resourse Managment Portal 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7760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Human Resourse Managment Portal </a:t>
            </a:r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95064-E6BF-43CD-ACBD-6363E8D9B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114627"/>
            <a:ext cx="5956300" cy="1095056"/>
          </a:xfrm>
          <a:solidFill>
            <a:schemeClr val="tx1">
              <a:alpha val="80000"/>
            </a:schemeClr>
          </a:solidFill>
        </p:spPr>
        <p:txBody>
          <a:bodyPr vert="horz" lIns="252000" tIns="180000" rIns="180000" bIns="180000" rtlCol="0">
            <a:noAutofit/>
          </a:bodyPr>
          <a:lstStyle>
            <a:lvl1pPr marL="0" indent="0" algn="l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marL="266700" lvl="0" indent="-26670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2563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08000"/>
            <a:ext cx="11328000" cy="5183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Human Resourse Managment Portal 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6207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Human Resourse Managment Portal 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E1E0B79-3CC8-4DCF-8AEC-AC43BC9A3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86" y="1007250"/>
            <a:ext cx="5460114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5546508-E26C-46CD-8939-D20E71BF4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1007250"/>
            <a:ext cx="5448115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5553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Human Resourse Managment Portal 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01623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 descr="Accent bar right&#10;">
            <a:extLst>
              <a:ext uri="{FF2B5EF4-FFF2-40B4-BE49-F238E27FC236}">
                <a16:creationId xmlns:a16="http://schemas.microsoft.com/office/drawing/2014/main" id="{3E8A46E0-47C2-4441-B7DD-F621A80F1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1016231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902C307-6561-4E11-9899-1F34830AE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4128"/>
            <a:ext cx="5448115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D73439B-6B1B-47C5-B2B0-409015FB3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086" y="1224128"/>
            <a:ext cx="5447914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12AC6878-44C6-4445-A225-70C0DC482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1955731"/>
            <a:ext cx="5447914" cy="42339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6D675DA8-374F-4915-973A-53612A41F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1943031"/>
            <a:ext cx="5447914" cy="42466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5315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Human Resourse Managment Portal 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5B68CA9-AC4C-4D15-9BA1-A9F1AC56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B24D8A-D8A5-4F57-A260-A4CF75FC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14327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Human Resourse Managment Portal 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E50A411-2E68-4F4D-B4BC-62E87C633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FBF39A8-0BD5-48FD-9993-F595D4F72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0633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Human Resourse Managment Portal </a:t>
            </a:r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Human Resourse Managment Portal 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Human Resourse Managment Portal 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Human Resourse Managment Portal 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B3A426-6D4A-4D91-ACD6-A2C25BAE44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4370" y="2033588"/>
            <a:ext cx="8863262" cy="2790825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72436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Human Resourse Managment Portal 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043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Human Resourse Managment Portal </a:t>
            </a:r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Human Resourse Managment Portal 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Human Resourse Managment Portal 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07689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15037"/>
            <a:ext cx="5472000" cy="33769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08214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12214"/>
            <a:ext cx="5472113" cy="337903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Human Resourse Managment Portal 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Rectangle 9" descr="Accent block left">
            <a:extLst>
              <a:ext uri="{FF2B5EF4-FFF2-40B4-BE49-F238E27FC236}">
                <a16:creationId xmlns:a16="http://schemas.microsoft.com/office/drawing/2014/main" id="{BBC0CAF5-0DE6-4BEA-824E-124A54A76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Rectangle 10" descr="Accent bar right&#10;">
            <a:extLst>
              <a:ext uri="{FF2B5EF4-FFF2-40B4-BE49-F238E27FC236}">
                <a16:creationId xmlns:a16="http://schemas.microsoft.com/office/drawing/2014/main" id="{ED008080-B2F5-441A-8B15-30AE86BBF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Human Resourse Managment Portal </a:t>
            </a:r>
            <a:endParaRPr lang="en-US" noProof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Thank You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Human Resourse Managment Portal 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Human Resourse Managment Portal 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10243100" y="6422491"/>
            <a:ext cx="1053900" cy="380860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r">
              <a:lnSpc>
                <a:spcPts val="1000"/>
              </a:lnSpc>
            </a:pPr>
            <a:r>
              <a:rPr lang="en-US" sz="2500" b="1" i="0" spc="-100" baseline="0" noProof="0" dirty="0">
                <a:solidFill>
                  <a:schemeClr val="accent1"/>
                </a:solidFill>
                <a:latin typeface="+mj-lt"/>
              </a:rPr>
              <a:t>TREY</a:t>
            </a:r>
            <a:r>
              <a:rPr lang="en-US" sz="1600" b="1" i="0" spc="-100" baseline="0" noProof="0" dirty="0">
                <a:solidFill>
                  <a:schemeClr val="accent1"/>
                </a:solidFill>
                <a:latin typeface="+mj-lt"/>
              </a:rPr>
              <a:t> </a:t>
            </a:r>
            <a:br>
              <a:rPr lang="en-US" sz="1600" b="1" i="0" spc="-100" baseline="0" noProof="0" dirty="0">
                <a:solidFill>
                  <a:schemeClr val="accent1"/>
                </a:solidFill>
                <a:latin typeface="+mj-lt"/>
              </a:rPr>
            </a:br>
            <a:r>
              <a:rPr lang="en-US" sz="1200" b="0" i="0" spc="140" baseline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research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3" r:id="rId18"/>
    <p:sldLayoutId id="2147483674" r:id="rId19"/>
    <p:sldLayoutId id="2147483654" r:id="rId20"/>
    <p:sldLayoutId id="2147483655" r:id="rId21"/>
    <p:sldLayoutId id="2147483675" r:id="rId22"/>
    <p:sldLayoutId id="2147483672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oplematters.in/article/get-set-learn/is-your-human-capital-management-solution-holistic-17387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oplematters.in/blog/strategic-hr/key-priorities-for-human-resource-functions-in-2021-28381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oplematters.in/article/strategic-hr/new-trends-in-managing-human-resources-15976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faq.org/posts/2020/10/fundamentals-when-switching-from-technical-service-support-vendors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Hands coming together in circle">
            <a:extLst>
              <a:ext uri="{FF2B5EF4-FFF2-40B4-BE49-F238E27FC236}">
                <a16:creationId xmlns:a16="http://schemas.microsoft.com/office/drawing/2014/main" id="{AA8A1CBA-9BB5-2246-9F4B-98EAD7C90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450872" cy="765579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2143" y="0"/>
            <a:ext cx="9423748" cy="1752255"/>
          </a:xfr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HUMAN  RESOURCE  </a:t>
            </a:r>
            <a:br>
              <a:rPr lang="en-US" sz="4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 MANAGEMENT  PORTAL </a:t>
            </a:r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B1272EC-9EF2-4BB9-B8FA-71DA5B2808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844" r="12885" b="1"/>
          <a:stretch/>
        </p:blipFill>
        <p:spPr>
          <a:xfrm>
            <a:off x="4191000" y="1138031"/>
            <a:ext cx="7569000" cy="504190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9" name="Title 2">
            <a:extLst>
              <a:ext uri="{FF2B5EF4-FFF2-40B4-BE49-F238E27FC236}">
                <a16:creationId xmlns:a16="http://schemas.microsoft.com/office/drawing/2014/main" id="{28691CB4-8E3A-F43E-EFAE-7056E7FBA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3118"/>
            <a:ext cx="11760000" cy="1014913"/>
          </a:xfr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/>
          <a:lstStyle/>
          <a:p>
            <a:r>
              <a:rPr lang="en-US" sz="4000" dirty="0"/>
              <a:t>Display Employee:-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4C810C-5C3E-4651-BF62-08CAE05FE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000" y="6439820"/>
            <a:ext cx="5664000" cy="2950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 dirty="0"/>
              <a:t>Human </a:t>
            </a:r>
            <a:r>
              <a:rPr lang="en-US" dirty="0"/>
              <a:t>Resource </a:t>
            </a:r>
            <a:r>
              <a:rPr lang="en-US" noProof="0" dirty="0"/>
              <a:t>Managment Portal</a:t>
            </a:r>
            <a:r>
              <a:rPr lang="en-US" dirty="0"/>
              <a:t> </a:t>
            </a:r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5C42D6-7870-45D6-ADCD-5BD76287C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noProof="0" smtClean="0"/>
              <a:pPr>
                <a:spcAft>
                  <a:spcPts val="600"/>
                </a:spcAft>
              </a:pPr>
              <a:t>10</a:t>
            </a:fld>
            <a:endParaRPr lang="en-US" noProof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15B0EF-8040-44B9-A282-470AC03BB233}"/>
              </a:ext>
            </a:extLst>
          </p:cNvPr>
          <p:cNvSpPr txBox="1"/>
          <p:nvPr/>
        </p:nvSpPr>
        <p:spPr>
          <a:xfrm>
            <a:off x="88900" y="3935340"/>
            <a:ext cx="4102100" cy="1384995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2800" dirty="0">
                <a:latin typeface="Calibri"/>
                <a:cs typeface="Calibri"/>
              </a:rPr>
              <a:t>Admin choose 2 choice </a:t>
            </a:r>
          </a:p>
          <a:p>
            <a:r>
              <a:rPr lang="en-IN" sz="2800" dirty="0">
                <a:latin typeface="Calibri"/>
                <a:cs typeface="Calibri"/>
              </a:rPr>
              <a:t>The Employee details will display.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A42AB59-74A2-4D3B-AEEA-B604FF5623CB}"/>
              </a:ext>
            </a:extLst>
          </p:cNvPr>
          <p:cNvSpPr/>
          <p:nvPr/>
        </p:nvSpPr>
        <p:spPr>
          <a:xfrm>
            <a:off x="0" y="5148925"/>
            <a:ext cx="3759200" cy="295062"/>
          </a:xfrm>
          <a:prstGeom prst="rightArrow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613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23118"/>
            <a:ext cx="11328000" cy="81641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ctr">
            <a:normAutofit/>
          </a:bodyPr>
          <a:lstStyle/>
          <a:p>
            <a:r>
              <a:rPr lang="en-US" sz="4000" dirty="0"/>
              <a:t>Search employee:-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2C887481-64A3-BCFA-2D6D-55F3A10BDAF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If choose choice 3</a:t>
            </a:r>
          </a:p>
        </p:txBody>
      </p:sp>
      <p:pic>
        <p:nvPicPr>
          <p:cNvPr id="23" name="Content Placeholder 22" descr="Text&#10;&#10;Description automatically generated">
            <a:extLst>
              <a:ext uri="{FF2B5EF4-FFF2-40B4-BE49-F238E27FC236}">
                <a16:creationId xmlns:a16="http://schemas.microsoft.com/office/drawing/2014/main" id="{6E40B87D-83C1-4E1A-9A51-A01C6B118C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64" r="-4415" b="18607"/>
          <a:stretch/>
        </p:blipFill>
        <p:spPr>
          <a:xfrm>
            <a:off x="420686" y="1367999"/>
            <a:ext cx="11860213" cy="5003351"/>
          </a:xfrm>
          <a:noFill/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3BB2A7C4-63E7-5AD3-4116-DA820B7DB61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2000" y="6439820"/>
            <a:ext cx="5664000" cy="2950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 dirty="0"/>
              <a:t>Human </a:t>
            </a:r>
            <a:r>
              <a:rPr lang="en-US" dirty="0"/>
              <a:t>Resource </a:t>
            </a:r>
            <a:r>
              <a:rPr lang="en-US" noProof="0" dirty="0"/>
              <a:t>Managment Portal</a:t>
            </a:r>
            <a:r>
              <a:rPr lang="en-US" dirty="0"/>
              <a:t> </a:t>
            </a:r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BEDA6-E235-47E4-9C82-431826584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831430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txBody>
          <a:bodyPr/>
          <a:lstStyle/>
          <a:p>
            <a:r>
              <a:rPr lang="en-IN" dirty="0"/>
              <a:t>Update:-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A45050-03A6-48EF-9C77-D6AE27F8FDF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Human </a:t>
            </a:r>
            <a:r>
              <a:rPr lang="en-US" dirty="0"/>
              <a:t>Resource </a:t>
            </a:r>
            <a:r>
              <a:rPr lang="en-US" noProof="0" dirty="0"/>
              <a:t>Managment Portal</a:t>
            </a:r>
            <a:r>
              <a:rPr lang="en-US" dirty="0"/>
              <a:t> 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BB820-EDB6-46F5-A19A-E5E83EFCAD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12</a:t>
            </a:fld>
            <a:endParaRPr lang="en-US" noProof="0" dirty="0"/>
          </a:p>
        </p:txBody>
      </p:sp>
      <p:pic>
        <p:nvPicPr>
          <p:cNvPr id="14" name="Content Placeholder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26C5D7D-1530-4230-881E-8DE47C4FA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4682" r="3443" b="27553"/>
          <a:stretch/>
        </p:blipFill>
        <p:spPr>
          <a:xfrm>
            <a:off x="431999" y="3819075"/>
            <a:ext cx="11328001" cy="1429250"/>
          </a:xfrm>
        </p:spPr>
      </p:pic>
      <p:pic>
        <p:nvPicPr>
          <p:cNvPr id="22" name="Picture 21" descr="Text&#10;&#10;Description automatically generated">
            <a:extLst>
              <a:ext uri="{FF2B5EF4-FFF2-40B4-BE49-F238E27FC236}">
                <a16:creationId xmlns:a16="http://schemas.microsoft.com/office/drawing/2014/main" id="{F0C1308B-23E4-48F9-8F56-6F301E6253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889"/>
          <a:stretch/>
        </p:blipFill>
        <p:spPr>
          <a:xfrm>
            <a:off x="432000" y="1342575"/>
            <a:ext cx="114425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556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8779EEF-E378-4B99-8BCA-6701BE8F5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8600"/>
            <a:ext cx="11328000" cy="900780"/>
          </a:xfrm>
          <a:solidFill>
            <a:schemeClr val="accent5">
              <a:lumMod val="10000"/>
              <a:lumOff val="90000"/>
            </a:schemeClr>
          </a:solidFill>
        </p:spPr>
        <p:txBody>
          <a:bodyPr anchor="ctr">
            <a:normAutofit/>
          </a:bodyPr>
          <a:lstStyle/>
          <a:p>
            <a:r>
              <a:rPr lang="en-IN" sz="4000" dirty="0"/>
              <a:t>Delete Employee:-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D2D9AD-6084-48B6-900B-424AC987CB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2000" y="6439820"/>
            <a:ext cx="5664000" cy="2950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 dirty="0"/>
              <a:t>Human </a:t>
            </a:r>
            <a:r>
              <a:rPr lang="en-US" dirty="0"/>
              <a:t>Resource </a:t>
            </a:r>
            <a:r>
              <a:rPr lang="en-US" noProof="0" dirty="0"/>
              <a:t>Managment Portal</a:t>
            </a:r>
            <a:r>
              <a:rPr lang="en-US" dirty="0"/>
              <a:t> </a:t>
            </a:r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C030C-0ABD-4A31-864A-B063B2C98A2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noProof="0" smtClean="0"/>
              <a:pPr>
                <a:spcAft>
                  <a:spcPts val="600"/>
                </a:spcAft>
              </a:pPr>
              <a:t>13</a:t>
            </a:fld>
            <a:endParaRPr lang="en-US" noProof="0"/>
          </a:p>
        </p:txBody>
      </p:sp>
      <p:pic>
        <p:nvPicPr>
          <p:cNvPr id="26" name="Content Placeholder 25" descr="Text&#10;&#10;Description automatically generated">
            <a:extLst>
              <a:ext uri="{FF2B5EF4-FFF2-40B4-BE49-F238E27FC236}">
                <a16:creationId xmlns:a16="http://schemas.microsoft.com/office/drawing/2014/main" id="{DB69FEBD-7CF9-4A90-894D-07C67E9040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2517"/>
          <a:stretch/>
        </p:blipFill>
        <p:spPr>
          <a:xfrm>
            <a:off x="241301" y="1371600"/>
            <a:ext cx="11518700" cy="4825999"/>
          </a:xfrm>
        </p:spPr>
      </p:pic>
    </p:spTree>
    <p:extLst>
      <p:ext uri="{BB962C8B-B14F-4D97-AF65-F5344CB8AC3E}">
        <p14:creationId xmlns:p14="http://schemas.microsoft.com/office/powerpoint/2010/main" val="1917469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BCD7D-0374-4ABB-972E-761E15208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426149"/>
            <a:ext cx="4357488" cy="1411276"/>
          </a:xfrm>
          <a:solidFill>
            <a:schemeClr val="accent1">
              <a:lumMod val="40000"/>
              <a:lumOff val="60000"/>
            </a:schemeClr>
          </a:solidFill>
          <a:ln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 sz="4000" dirty="0">
                <a:latin typeface="Calibri"/>
                <a:cs typeface="Calibri"/>
              </a:rPr>
              <a:t>Project Details :-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B97C7F-4BE7-47EC-A0A4-42FDD3A7B67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Human </a:t>
            </a:r>
            <a:r>
              <a:rPr lang="en-US" dirty="0"/>
              <a:t>Resource </a:t>
            </a:r>
            <a:r>
              <a:rPr lang="en-US" noProof="0" dirty="0"/>
              <a:t>Managment Portal</a:t>
            </a:r>
            <a:r>
              <a:rPr lang="en-US" dirty="0"/>
              <a:t> 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FA676-DBEE-410C-ADF0-4D01DD44979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CF611C-DC60-443C-B72D-EE6BF806FA5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IN" sz="2800" dirty="0">
                <a:latin typeface="Calibri"/>
                <a:cs typeface="Calibri"/>
              </a:rPr>
              <a:t>Admin choose 1</a:t>
            </a:r>
            <a:r>
              <a:rPr lang="en-IN" sz="2800" baseline="30000" dirty="0">
                <a:latin typeface="Calibri"/>
                <a:cs typeface="Calibri"/>
              </a:rPr>
              <a:t>st</a:t>
            </a:r>
            <a:r>
              <a:rPr lang="en-IN" sz="2800" dirty="0">
                <a:latin typeface="Calibri"/>
                <a:cs typeface="Calibri"/>
              </a:rPr>
              <a:t> choice and assign the project to employee.</a:t>
            </a:r>
          </a:p>
        </p:txBody>
      </p:sp>
      <p:pic>
        <p:nvPicPr>
          <p:cNvPr id="8" name="Picture Placeholder 7" descr="Text&#10;&#10;Description automatically generated">
            <a:extLst>
              <a:ext uri="{FF2B5EF4-FFF2-40B4-BE49-F238E27FC236}">
                <a16:creationId xmlns:a16="http://schemas.microsoft.com/office/drawing/2014/main" id="{3355D2A1-F651-442D-B69E-1294EECEB5C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340" t="-146" r="34778" b="29941"/>
          <a:stretch/>
        </p:blipFill>
        <p:spPr>
          <a:xfrm>
            <a:off x="4789488" y="432000"/>
            <a:ext cx="6970712" cy="5816600"/>
          </a:xfrm>
        </p:spPr>
      </p:pic>
    </p:spTree>
    <p:extLst>
      <p:ext uri="{BB962C8B-B14F-4D97-AF65-F5344CB8AC3E}">
        <p14:creationId xmlns:p14="http://schemas.microsoft.com/office/powerpoint/2010/main" val="2604111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E1DFC-C9CE-4A94-A0CF-28FB150BE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36"/>
            <a:ext cx="12192000" cy="1411276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en-IN" sz="6000" dirty="0">
                <a:solidFill>
                  <a:schemeClr val="accent5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Display :-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3E76D1-8397-461C-8EF2-36B6A30BA0D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Human </a:t>
            </a:r>
            <a:r>
              <a:rPr lang="en-US" dirty="0"/>
              <a:t>Resource </a:t>
            </a:r>
            <a:r>
              <a:rPr lang="en-US" noProof="0" dirty="0"/>
              <a:t>Managment Portal</a:t>
            </a:r>
            <a:r>
              <a:rPr lang="en-US" dirty="0"/>
              <a:t> 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440C18-BAD4-4159-97DD-CFACA81D6F1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577CDF-652B-4B44-BE7A-4F0658BE7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1600" y="1631293"/>
            <a:ext cx="4364237" cy="4566307"/>
          </a:xfr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41011">
                <a:schemeClr val="accent2">
                  <a:lumMod val="20000"/>
                  <a:lumOff val="80000"/>
                </a:schemeClr>
              </a:gs>
              <a:gs pos="7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vert="horz" lIns="0" tIns="0" rIns="0" bIns="0" rtlCol="0" anchor="t">
            <a:noAutofit/>
          </a:bodyPr>
          <a:lstStyle/>
          <a:p>
            <a:r>
              <a:rPr lang="en-IN" sz="2800" dirty="0">
                <a:latin typeface="Calibri"/>
                <a:cs typeface="Calibri"/>
              </a:rPr>
              <a:t>When Admin choose 2</a:t>
            </a:r>
            <a:r>
              <a:rPr lang="en-IN" sz="2800" baseline="30000" dirty="0">
                <a:latin typeface="Calibri"/>
                <a:cs typeface="Calibri"/>
              </a:rPr>
              <a:t>nd</a:t>
            </a:r>
            <a:r>
              <a:rPr lang="en-IN" sz="2800" dirty="0">
                <a:latin typeface="Calibri"/>
                <a:cs typeface="Calibri"/>
              </a:rPr>
              <a:t> choice, Then project details will  display.</a:t>
            </a:r>
          </a:p>
        </p:txBody>
      </p:sp>
      <p:pic>
        <p:nvPicPr>
          <p:cNvPr id="8" name="Picture Placeholder 7" descr="Text&#10;&#10;Description automatically generated">
            <a:extLst>
              <a:ext uri="{FF2B5EF4-FFF2-40B4-BE49-F238E27FC236}">
                <a16:creationId xmlns:a16="http://schemas.microsoft.com/office/drawing/2014/main" id="{D4AB2D60-1640-4246-AE32-923DDE422D5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156" t="25849" r="32588" b="146"/>
          <a:stretch/>
        </p:blipFill>
        <p:spPr>
          <a:xfrm>
            <a:off x="4580237" y="1420112"/>
            <a:ext cx="7395763" cy="4777488"/>
          </a:xfrm>
        </p:spPr>
      </p:pic>
    </p:spTree>
    <p:extLst>
      <p:ext uri="{BB962C8B-B14F-4D97-AF65-F5344CB8AC3E}">
        <p14:creationId xmlns:p14="http://schemas.microsoft.com/office/powerpoint/2010/main" val="729217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Text&#10;&#10;Description automatically generated">
            <a:extLst>
              <a:ext uri="{FF2B5EF4-FFF2-40B4-BE49-F238E27FC236}">
                <a16:creationId xmlns:a16="http://schemas.microsoft.com/office/drawing/2014/main" id="{E1F0F3EF-CA8A-4067-8D4B-FD06E66320A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244" t="29501" r="11055" b="25450"/>
          <a:stretch/>
        </p:blipFill>
        <p:spPr>
          <a:xfrm>
            <a:off x="215900" y="1249845"/>
            <a:ext cx="10718800" cy="518997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C9082-0920-441E-8B2B-E927D0D03E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34060"/>
            <a:ext cx="12192000" cy="1100565"/>
          </a:xfrm>
          <a:gradFill>
            <a:gsLst>
              <a:gs pos="55000">
                <a:schemeClr val="accent3">
                  <a:lumMod val="40000"/>
                  <a:lumOff val="60000"/>
                </a:schemeClr>
              </a:gs>
              <a:gs pos="0">
                <a:schemeClr val="accent3">
                  <a:lumMod val="20000"/>
                  <a:lumOff val="80000"/>
                </a:schemeClr>
              </a:gs>
              <a:gs pos="98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vert="horz" lIns="252000" tIns="180000" rIns="180000" bIns="180000" rtlCol="0" anchor="t">
            <a:noAutofit/>
          </a:bodyPr>
          <a:lstStyle/>
          <a:p>
            <a:r>
              <a:rPr lang="en-IN" sz="5400" dirty="0">
                <a:solidFill>
                  <a:schemeClr val="tx1"/>
                </a:solidFill>
                <a:latin typeface="Calibri"/>
                <a:cs typeface="Calibri"/>
              </a:rPr>
              <a:t>Search :-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A8630-62E3-44CE-A805-B94F894D4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Human </a:t>
            </a:r>
            <a:r>
              <a:rPr lang="en-US" dirty="0"/>
              <a:t>Resource </a:t>
            </a:r>
            <a:r>
              <a:rPr lang="en-US" noProof="0" dirty="0"/>
              <a:t>Managment Portal</a:t>
            </a:r>
            <a:r>
              <a:rPr lang="en-US" dirty="0"/>
              <a:t> 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7ABA4-920B-4F56-B19E-2BBFDB395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90794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5000">
              <a:schemeClr val="accent3">
                <a:lumMod val="40000"/>
                <a:lumOff val="60000"/>
              </a:schemeClr>
            </a:gs>
            <a:gs pos="0">
              <a:schemeClr val="accent3">
                <a:lumMod val="20000"/>
                <a:lumOff val="80000"/>
              </a:schemeClr>
            </a:gs>
            <a:gs pos="98000">
              <a:schemeClr val="accent6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62BCA-7190-42FF-BA88-2E8CEAB03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98330"/>
            <a:ext cx="11328000" cy="1080000"/>
          </a:xfr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r>
              <a:rPr lang="en-IN" sz="4400" dirty="0"/>
              <a:t>  </a:t>
            </a:r>
            <a:r>
              <a:rPr lang="en-IN" sz="4400" dirty="0">
                <a:latin typeface="Calibri"/>
                <a:cs typeface="Calibri"/>
              </a:rPr>
              <a:t>Delete :-</a:t>
            </a:r>
          </a:p>
        </p:txBody>
      </p:sp>
      <p:pic>
        <p:nvPicPr>
          <p:cNvPr id="8" name="Content Placeholder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E00EF3B-1D76-4E0E-BD65-9E38365E94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170" b="27873"/>
          <a:stretch/>
        </p:blipFill>
        <p:spPr>
          <a:xfrm>
            <a:off x="432000" y="1689100"/>
            <a:ext cx="11328000" cy="447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CBF953-15DA-4912-8815-6C51B2ABB00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Human </a:t>
            </a:r>
            <a:r>
              <a:rPr lang="en-US" dirty="0"/>
              <a:t>Resource </a:t>
            </a:r>
            <a:r>
              <a:rPr lang="en-US" noProof="0" dirty="0"/>
              <a:t>Managment Portal</a:t>
            </a:r>
            <a:r>
              <a:rPr lang="en-US" dirty="0"/>
              <a:t> 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EAE4-5D19-4239-B375-41B0386AD50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85199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13DE6-050F-43A3-A7B8-28562B32F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1999"/>
            <a:ext cx="11328000" cy="899199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r>
              <a:rPr lang="en-IN" dirty="0"/>
              <a:t>  </a:t>
            </a:r>
            <a:r>
              <a:rPr lang="en-IN" dirty="0">
                <a:latin typeface="Calibri"/>
                <a:cs typeface="Calibri"/>
              </a:rPr>
              <a:t>List  of  Functions :-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419A3D2-A43C-46CA-862C-D93CE49B9F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773927"/>
              </p:ext>
            </p:extLst>
          </p:nvPr>
        </p:nvGraphicFramePr>
        <p:xfrm>
          <a:off x="158630" y="1453790"/>
          <a:ext cx="11328400" cy="4679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7A521-3574-4D84-BFB8-7552019125F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Human </a:t>
            </a:r>
            <a:r>
              <a:rPr lang="en-US" dirty="0"/>
              <a:t>Resource </a:t>
            </a:r>
            <a:r>
              <a:rPr lang="en-US" noProof="0" dirty="0"/>
              <a:t>Managment Portal</a:t>
            </a:r>
            <a:r>
              <a:rPr lang="en-US" dirty="0"/>
              <a:t> 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02C423-AE4B-4C5D-B605-6A4774B0772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76346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7B110D2-5F1A-45AC-8CAC-774B682597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423" b="6738"/>
          <a:stretch/>
        </p:blipFill>
        <p:spPr>
          <a:xfrm>
            <a:off x="241300" y="457200"/>
            <a:ext cx="11709400" cy="5334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E99400-52F0-4113-86C3-F08B474501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Human </a:t>
            </a:r>
            <a:r>
              <a:rPr lang="en-US" dirty="0"/>
              <a:t>Resource </a:t>
            </a:r>
            <a:r>
              <a:rPr lang="en-US" noProof="0" dirty="0"/>
              <a:t>Managment Portal</a:t>
            </a:r>
            <a:r>
              <a:rPr lang="en-US" dirty="0"/>
              <a:t> 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DFE7F2-4D48-44BA-B17C-337F3D1773C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6148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7E468295-904F-0743-AD06-67DA21353B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6641900" y="1375261"/>
            <a:ext cx="5550100" cy="3503762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03828"/>
            <a:ext cx="12049125" cy="1124345"/>
          </a:xfrm>
          <a:blipFill>
            <a:blip r:embed="rId4"/>
            <a:tile tx="0" ty="0" sx="100000" sy="100000" flip="none" algn="tl"/>
          </a:blipFill>
          <a:effectLst>
            <a:reflection blurRad="6350" stA="52000" endA="300" endPos="35000" dir="5400000" sy="-100000" algn="bl" rotWithShape="0"/>
          </a:effectLst>
        </p:spPr>
        <p:txBody>
          <a:bodyPr/>
          <a:lstStyle/>
          <a:p>
            <a:r>
              <a:rPr lang="en-US" dirty="0"/>
              <a:t>Introduction :-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8600" y="1647825"/>
            <a:ext cx="6219825" cy="4576438"/>
          </a:xfrm>
        </p:spPr>
        <p:txBody>
          <a:bodyPr vert="horz" lIns="0" tIns="0" rIns="0" bIns="0" rtlCol="0" anchor="t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 </a:t>
            </a:r>
            <a:r>
              <a:rPr lang="en-US" sz="2800" dirty="0">
                <a:latin typeface="Calibri"/>
                <a:cs typeface="Calibri"/>
              </a:rPr>
              <a:t>This project Human Resource Management Portal aims to manage the projects, store the details of the employee, allocate and deallocate the employees to projects according to their expertise.</a:t>
            </a:r>
          </a:p>
          <a:p>
            <a:pPr marL="0" indent="0">
              <a:buNone/>
            </a:pPr>
            <a:endParaRPr lang="en-US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Calibri"/>
                <a:cs typeface="Calibri"/>
              </a:rPr>
              <a:t>Develop a tool to help HR team of a software development company who assign employees to software projects.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F9228DAB-245B-4DDE-AD2C-66733025921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Human </a:t>
            </a:r>
            <a:r>
              <a:rPr lang="en-US" dirty="0"/>
              <a:t>Resource </a:t>
            </a:r>
            <a:r>
              <a:rPr lang="en-US" noProof="0" dirty="0"/>
              <a:t>Managment Portal</a:t>
            </a:r>
            <a:r>
              <a:rPr lang="en-US" dirty="0"/>
              <a:t> 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22098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conference room">
            <a:extLst>
              <a:ext uri="{FF2B5EF4-FFF2-40B4-BE49-F238E27FC236}">
                <a16:creationId xmlns:a16="http://schemas.microsoft.com/office/drawing/2014/main" id="{8F5AE0D5-C196-A947-8AFE-449A48B2615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5" b="45"/>
          <a:stretch>
            <a:fillRect/>
          </a:stretch>
        </p:blipFill>
        <p:spPr>
          <a:xfrm>
            <a:off x="0" y="0"/>
            <a:ext cx="12192000" cy="637135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71104" y="5359400"/>
            <a:ext cx="3688896" cy="565899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r>
              <a:rPr lang="en-US" dirty="0"/>
              <a:t>Full screen image with caption lorem ipsum dolor sit amet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1" name="Title 10" hidden="1">
            <a:extLst>
              <a:ext uri="{FF2B5EF4-FFF2-40B4-BE49-F238E27FC236}">
                <a16:creationId xmlns:a16="http://schemas.microsoft.com/office/drawing/2014/main" id="{C5462610-1D7E-437B-B516-F30D9A789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image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E64CBA-61C6-468B-A3D2-602E3F2B01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Human </a:t>
            </a:r>
            <a:r>
              <a:rPr lang="en-US" dirty="0"/>
              <a:t>Resource </a:t>
            </a:r>
            <a:r>
              <a:rPr lang="en-US" noProof="0" dirty="0"/>
              <a:t>Managment Portal</a:t>
            </a:r>
            <a:r>
              <a:rPr lang="en-US" dirty="0"/>
              <a:t> </a:t>
            </a:r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DA195B-9D58-47B8-8184-BB34FD803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474" y="0"/>
            <a:ext cx="9519526" cy="680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 descr="hand clapping">
            <a:extLst>
              <a:ext uri="{FF2B5EF4-FFF2-40B4-BE49-F238E27FC236}">
                <a16:creationId xmlns:a16="http://schemas.microsoft.com/office/drawing/2014/main" id="{AAB6EE12-FEF8-FB41-A909-0DA61D7725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41801"/>
            <a:ext cx="12192000" cy="6540500"/>
          </a:xfr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6C38D7A9-9299-4108-BB08-026F4B9CAE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2838" y="3480826"/>
            <a:ext cx="4178461" cy="1016628"/>
          </a:xfrm>
          <a:blipFill>
            <a:blip r:embed="rId3"/>
            <a:tile tx="0" ty="0" sx="100000" sy="100000" flip="none" algn="tl"/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43697" y="4104415"/>
            <a:ext cx="4851245" cy="587847"/>
          </a:xfrm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en-US" sz="3600" dirty="0" err="1"/>
              <a:t>Mekala</a:t>
            </a:r>
            <a:r>
              <a:rPr lang="en-US" sz="3600" dirty="0"/>
              <a:t> </a:t>
            </a:r>
            <a:r>
              <a:rPr lang="en-US" sz="3600" dirty="0" err="1"/>
              <a:t>Divya</a:t>
            </a:r>
            <a:r>
              <a:rPr lang="en-US" sz="3600" dirty="0"/>
              <a:t> Bharathi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43698" y="4926574"/>
            <a:ext cx="4851244" cy="620128"/>
          </a:xfrm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en-US" sz="3600" dirty="0"/>
              <a:t>Thota Varsha Suma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43698" y="5751221"/>
            <a:ext cx="4851244" cy="620129"/>
          </a:xfrm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en-US" sz="3600" dirty="0"/>
              <a:t>Putti Reddy </a:t>
            </a:r>
            <a:r>
              <a:rPr lang="en-US" sz="3600" dirty="0" err="1"/>
              <a:t>Damini</a:t>
            </a:r>
            <a:endParaRPr lang="en-US" sz="360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1369108-4E51-468A-88F8-3EA52A1D7493}"/>
              </a:ext>
            </a:extLst>
          </p:cNvPr>
          <p:cNvSpPr txBox="1">
            <a:spLocks/>
          </p:cNvSpPr>
          <p:nvPr/>
        </p:nvSpPr>
        <p:spPr>
          <a:xfrm>
            <a:off x="6743698" y="3312051"/>
            <a:ext cx="4851245" cy="5878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72000" bIns="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err="1"/>
              <a:t>Radarapu</a:t>
            </a:r>
            <a:r>
              <a:rPr lang="en-US" sz="3600" dirty="0"/>
              <a:t> Poornima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C92D0D8-AC85-45DD-AE27-F68D7E357F9E}"/>
              </a:ext>
            </a:extLst>
          </p:cNvPr>
          <p:cNvSpPr txBox="1">
            <a:spLocks/>
          </p:cNvSpPr>
          <p:nvPr/>
        </p:nvSpPr>
        <p:spPr>
          <a:xfrm>
            <a:off x="6743697" y="2468605"/>
            <a:ext cx="4851245" cy="5878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72000" bIns="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err="1"/>
              <a:t>Challa</a:t>
            </a:r>
            <a:r>
              <a:rPr lang="en-US" sz="3600" dirty="0"/>
              <a:t> </a:t>
            </a:r>
            <a:r>
              <a:rPr lang="en-US" sz="3600" dirty="0" err="1"/>
              <a:t>Sireesha</a:t>
            </a:r>
            <a:endParaRPr lang="en-US" sz="3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555AD9-F87C-4CBB-9DBC-437714DBE564}"/>
              </a:ext>
            </a:extLst>
          </p:cNvPr>
          <p:cNvSpPr/>
          <p:nvPr/>
        </p:nvSpPr>
        <p:spPr>
          <a:xfrm>
            <a:off x="3211943" y="3574124"/>
            <a:ext cx="32777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Thank You</a:t>
            </a:r>
            <a:endParaRPr lang="en-IN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936B5EC-BF58-4A70-8F71-BCD6385345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17488"/>
          <a:stretch/>
        </p:blipFill>
        <p:spPr>
          <a:xfrm>
            <a:off x="2411412" y="10"/>
            <a:ext cx="9780588" cy="6371341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06480"/>
            <a:ext cx="5958000" cy="1958400"/>
          </a:xfr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anchor="ctr">
            <a:normAutofit/>
          </a:bodyPr>
          <a:lstStyle/>
          <a:p>
            <a:r>
              <a:rPr lang="en-US" dirty="0" err="1"/>
              <a:t>Github</a:t>
            </a:r>
            <a:r>
              <a:rPr lang="en-US" dirty="0"/>
              <a:t> Link :-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C54E2-35CD-4B4C-8AF6-A9BBA506FC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4110760"/>
            <a:ext cx="5956300" cy="1100565"/>
          </a:xfrm>
        </p:spPr>
        <p:txBody>
          <a:bodyPr>
            <a:normAutofit/>
          </a:bodyPr>
          <a:lstStyle/>
          <a:p>
            <a:r>
              <a:rPr lang="en-US" u="sng"/>
              <a:t>https://github.com/varshasuma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1C847B-972F-4F36-B082-7C50CA6E3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000" y="6439820"/>
            <a:ext cx="5664000" cy="2950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 dirty="0"/>
              <a:t>Human </a:t>
            </a:r>
            <a:r>
              <a:rPr lang="en-US" dirty="0"/>
              <a:t>Resource </a:t>
            </a:r>
            <a:r>
              <a:rPr lang="en-US" noProof="0" dirty="0"/>
              <a:t>Managment Portal</a:t>
            </a:r>
            <a:r>
              <a:rPr lang="en-US" dirty="0"/>
              <a:t> </a:t>
            </a:r>
            <a:endParaRPr lang="en-US" noProof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78354A-41D5-43F7-A38D-3C946669B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26329" y="6341155"/>
            <a:ext cx="432000" cy="432000"/>
          </a:xfrm>
          <a:solidFill>
            <a:schemeClr val="tx1"/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756894-9EA6-47EF-BE8B-0DDF7400A83B}"/>
              </a:ext>
            </a:extLst>
          </p:cNvPr>
          <p:cNvSpPr txBox="1"/>
          <p:nvPr/>
        </p:nvSpPr>
        <p:spPr>
          <a:xfrm>
            <a:off x="187032" y="1453854"/>
            <a:ext cx="676762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Portal implement for the HR team to 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    assign projects to the employees of 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    the company.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AE9D06-06F5-4B1A-9741-24C1AE1BDC2A}"/>
              </a:ext>
            </a:extLst>
          </p:cNvPr>
          <p:cNvSpPr txBox="1"/>
          <p:nvPr/>
        </p:nvSpPr>
        <p:spPr>
          <a:xfrm>
            <a:off x="152400" y="2738233"/>
            <a:ext cx="644333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HR team can allocate or deallocate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    employees to projects.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02617B-A7AD-459D-AF3C-D44BF7903778}"/>
              </a:ext>
            </a:extLst>
          </p:cNvPr>
          <p:cNvSpPr txBox="1"/>
          <p:nvPr/>
        </p:nvSpPr>
        <p:spPr>
          <a:xfrm>
            <a:off x="128400" y="3692340"/>
            <a:ext cx="587032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 HR can manage employees and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     projects by preforming add, 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     update, search and delete.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This function is used to assign projects to employees based on requirements of projects. </a:t>
            </a:r>
          </a:p>
        </p:txBody>
      </p:sp>
      <p:pic>
        <p:nvPicPr>
          <p:cNvPr id="23" name="Picture 22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830593DD-8AA4-436C-B590-0E291F067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998729" y="1628776"/>
            <a:ext cx="5943600" cy="462915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B99DFE-9EF6-453B-A97E-3E2C9C6AF7A8}"/>
              </a:ext>
            </a:extLst>
          </p:cNvPr>
          <p:cNvSpPr txBox="1"/>
          <p:nvPr/>
        </p:nvSpPr>
        <p:spPr>
          <a:xfrm>
            <a:off x="285750" y="149392"/>
            <a:ext cx="11153775" cy="101566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Calibri" panose="020F0502020204030204" pitchFamily="34" charset="0"/>
                <a:cs typeface="Calibri" panose="020F0502020204030204" pitchFamily="34" charset="0"/>
              </a:rPr>
              <a:t> Overview :-</a:t>
            </a:r>
            <a:endParaRPr lang="en-IN" sz="60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282146-A1AD-45A0-A581-845F8F8DC3A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Human </a:t>
            </a:r>
            <a:r>
              <a:rPr lang="en-US" dirty="0"/>
              <a:t>Resource </a:t>
            </a:r>
            <a:r>
              <a:rPr lang="en-US" noProof="0" dirty="0"/>
              <a:t>Managment Portal</a:t>
            </a:r>
            <a:r>
              <a:rPr lang="en-US" dirty="0"/>
              <a:t> 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Desk with computer, phone, books, etc.">
            <a:extLst>
              <a:ext uri="{FF2B5EF4-FFF2-40B4-BE49-F238E27FC236}">
                <a16:creationId xmlns:a16="http://schemas.microsoft.com/office/drawing/2014/main" id="{2E7ADBC3-DECA-9F4C-9289-9E43C727592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61074" y="1242765"/>
            <a:ext cx="6026151" cy="5560585"/>
          </a:xfrm>
          <a:effectLst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612659-FF81-4700-BCC9-51182F366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774" y="1242765"/>
            <a:ext cx="5956300" cy="5424733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l"/>
            <a:r>
              <a:rPr lang="en-IN" sz="2800" dirty="0"/>
              <a:t>-</a:t>
            </a:r>
            <a:r>
              <a:rPr lang="en-IN" sz="2800" dirty="0">
                <a:latin typeface="Calibri"/>
                <a:cs typeface="Calibri"/>
              </a:rPr>
              <a:t>&gt;  </a:t>
            </a:r>
            <a:r>
              <a:rPr lang="en-IN" sz="2800" b="0" dirty="0">
                <a:latin typeface="Calibri"/>
                <a:cs typeface="Calibri"/>
              </a:rPr>
              <a:t>Functional  Requirements </a:t>
            </a:r>
            <a:br>
              <a:rPr lang="en-IN" sz="2800" b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2800" b="0">
                <a:latin typeface="Calibri"/>
                <a:cs typeface="Calibri"/>
              </a:rPr>
              <a:t>-&gt;  Non -Functional  Requirements</a:t>
            </a:r>
            <a:br>
              <a:rPr lang="en-IN" sz="2800" b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2800" b="0" dirty="0">
                <a:latin typeface="Calibri"/>
                <a:cs typeface="Calibri"/>
              </a:rPr>
              <a:t>-&gt;   Technical Requirements</a:t>
            </a:r>
            <a:br>
              <a:rPr lang="en-IN" sz="2800" b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I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2786F6-4DA2-4B89-B00E-3A8977C65A84}"/>
              </a:ext>
            </a:extLst>
          </p:cNvPr>
          <p:cNvSpPr txBox="1"/>
          <p:nvPr/>
        </p:nvSpPr>
        <p:spPr>
          <a:xfrm>
            <a:off x="104774" y="123825"/>
            <a:ext cx="11477626" cy="92333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IN" sz="5400" dirty="0"/>
              <a:t>Requirements 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0748B03-1040-4517-A46D-F661C4BBE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Human </a:t>
            </a:r>
            <a:r>
              <a:rPr lang="en-US" dirty="0"/>
              <a:t>Resource </a:t>
            </a:r>
            <a:r>
              <a:rPr lang="en-US" noProof="0" dirty="0"/>
              <a:t>Managment Portal</a:t>
            </a:r>
            <a:r>
              <a:rPr lang="en-US" dirty="0"/>
              <a:t> 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712538"/>
            <a:ext cx="4771125" cy="432000"/>
          </a:xfrm>
        </p:spPr>
        <p:txBody>
          <a:bodyPr/>
          <a:lstStyle/>
          <a:p>
            <a:r>
              <a:rPr lang="en-IN" sz="3200" dirty="0"/>
              <a:t>Functional  Requirements :-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466975"/>
            <a:ext cx="5472000" cy="3539430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</p:spPr>
        <p:txBody>
          <a:bodyPr vert="horz" lIns="0" tIns="0" rIns="0" bIns="0" rtlCol="0" anchor="t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Calibri"/>
                <a:cs typeface="Calibri"/>
              </a:rPr>
              <a:t>Menu drive application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Calibri"/>
                <a:cs typeface="Calibri"/>
              </a:rPr>
              <a:t>Employee Database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Calibri"/>
                <a:cs typeface="Calibri"/>
              </a:rPr>
              <a:t>Project Database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Calibri"/>
                <a:cs typeface="Calibri"/>
              </a:rPr>
              <a:t>Update/Delete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Calibri"/>
                <a:cs typeface="Calibri"/>
              </a:rPr>
              <a:t>Project allocation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Calibri"/>
                <a:cs typeface="Calibri"/>
              </a:rPr>
              <a:t>Project de-allocation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F70CBF-4955-4C42-953A-5E0C0DD24D0A}"/>
              </a:ext>
            </a:extLst>
          </p:cNvPr>
          <p:cNvSpPr txBox="1"/>
          <p:nvPr/>
        </p:nvSpPr>
        <p:spPr>
          <a:xfrm>
            <a:off x="6184106" y="1621318"/>
            <a:ext cx="6100762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2800" b="1" dirty="0"/>
              <a:t>Non -Functional  Requirements :-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51E058-8B41-4250-8DEE-32C36F7D51C3}"/>
              </a:ext>
            </a:extLst>
          </p:cNvPr>
          <p:cNvSpPr txBox="1"/>
          <p:nvPr/>
        </p:nvSpPr>
        <p:spPr>
          <a:xfrm>
            <a:off x="5904000" y="2466975"/>
            <a:ext cx="6100760" cy="353943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latin typeface="Calibri"/>
                <a:cs typeface="Calibri"/>
              </a:rPr>
              <a:t>Multi file multi directory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latin typeface="Calibri"/>
                <a:cs typeface="Calibri"/>
              </a:rPr>
              <a:t>Make a file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latin typeface="Calibri"/>
                <a:cs typeface="Calibri"/>
              </a:rPr>
              <a:t>Valgrind tool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latin typeface="Calibri"/>
                <a:cs typeface="Calibri"/>
              </a:rPr>
              <a:t>Ctags tool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latin typeface="Calibri"/>
                <a:cs typeface="Calibri"/>
              </a:rPr>
              <a:t>RTM, plan, presentation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2800" dirty="0"/>
          </a:p>
          <a:p>
            <a:endParaRPr lang="en-IN" sz="2800" dirty="0"/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A5C4E63F-0A41-4658-8BAB-2AC6119DD9A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Human </a:t>
            </a:r>
            <a:r>
              <a:rPr lang="en-US" dirty="0"/>
              <a:t>Resource </a:t>
            </a:r>
            <a:r>
              <a:rPr lang="en-US" noProof="0" dirty="0"/>
              <a:t>Managment Portal</a:t>
            </a:r>
            <a:r>
              <a:rPr lang="en-US" dirty="0"/>
              <a:t> 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82E7E-5B28-460F-9245-C88D904EC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Calibri"/>
                <a:cs typeface="Calibri"/>
              </a:rPr>
              <a:t>Technical Requirements:-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113CF4-6FFA-400F-AE87-D0E453691AE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Human </a:t>
            </a:r>
            <a:r>
              <a:rPr lang="en-US" dirty="0"/>
              <a:t>Resource </a:t>
            </a:r>
            <a:r>
              <a:rPr lang="en-US" noProof="0" dirty="0"/>
              <a:t>Managment Portal</a:t>
            </a:r>
            <a:r>
              <a:rPr lang="en-US" dirty="0"/>
              <a:t> 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AE6F1-2769-4D6E-B6C6-8BD43894388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31B098-7C0A-4C34-B3E9-32193CA9CC3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800" dirty="0">
                <a:latin typeface="Calibri"/>
                <a:cs typeface="Calibri"/>
              </a:rPr>
              <a:t> C Programming</a:t>
            </a:r>
          </a:p>
          <a:p>
            <a:r>
              <a:rPr lang="en-IN" sz="2800" dirty="0">
                <a:latin typeface="Calibri"/>
                <a:cs typeface="Calibri"/>
              </a:rPr>
              <a:t>      Language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2800" dirty="0">
                <a:latin typeface="Calibri"/>
                <a:cs typeface="Calibri"/>
              </a:rPr>
              <a:t>C File Handling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2800" dirty="0">
                <a:latin typeface="Calibri"/>
                <a:cs typeface="Calibri"/>
              </a:rPr>
              <a:t>Data Structure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2800" dirty="0">
                <a:latin typeface="Calibri"/>
                <a:cs typeface="Calibri"/>
              </a:rPr>
              <a:t>Dynamic Memory Allocation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800" dirty="0">
              <a:latin typeface="Calibri"/>
              <a:cs typeface="Calibri"/>
            </a:endParaRPr>
          </a:p>
        </p:txBody>
      </p:sp>
      <p:pic>
        <p:nvPicPr>
          <p:cNvPr id="8" name="Picture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F42DF965-B098-45E0-8A98-79B7E52651B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1232" r="11232"/>
          <a:stretch>
            <a:fillRect/>
          </a:stretch>
        </p:blipFill>
        <p:spPr>
          <a:xfrm>
            <a:off x="4693566" y="670262"/>
            <a:ext cx="6971184" cy="5517475"/>
          </a:xfrm>
          <a:scene3d>
            <a:camera prst="orthographicFront"/>
            <a:lightRig rig="threePt" dir="t"/>
          </a:scene3d>
          <a:sp3d>
            <a:bevelT w="139700" h="139700" prst="divot"/>
          </a:sp3d>
        </p:spPr>
      </p:pic>
    </p:spTree>
    <p:extLst>
      <p:ext uri="{BB962C8B-B14F-4D97-AF65-F5344CB8AC3E}">
        <p14:creationId xmlns:p14="http://schemas.microsoft.com/office/powerpoint/2010/main" val="1067812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 descr="Diagram&#10;&#10;Description automatically generated">
            <a:extLst>
              <a:ext uri="{FF2B5EF4-FFF2-40B4-BE49-F238E27FC236}">
                <a16:creationId xmlns:a16="http://schemas.microsoft.com/office/drawing/2014/main" id="{60C1E073-E63F-4BC1-B41A-A2EB10274AE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tretch/>
        </p:blipFill>
        <p:spPr>
          <a:xfrm>
            <a:off x="3517900" y="12700"/>
            <a:ext cx="8674099" cy="6371351"/>
          </a:xfrm>
          <a:blipFill>
            <a:blip r:embed="rId3"/>
            <a:tile tx="0" ty="0" sx="100000" sy="100000" flip="none" algn="tl"/>
          </a:blip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2401" y="4343400"/>
            <a:ext cx="3568700" cy="850900"/>
          </a:xfrm>
          <a:gradFill>
            <a:gsLst>
              <a:gs pos="55000">
                <a:schemeClr val="accent3">
                  <a:lumMod val="40000"/>
                  <a:lumOff val="60000"/>
                </a:schemeClr>
              </a:gs>
              <a:gs pos="0">
                <a:schemeClr val="accent3">
                  <a:lumMod val="20000"/>
                  <a:lumOff val="80000"/>
                </a:schemeClr>
              </a:gs>
              <a:gs pos="98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scene3d>
            <a:camera prst="perspectiveLeft"/>
            <a:lightRig rig="threePt" dir="t"/>
          </a:scene3d>
        </p:spPr>
        <p:txBody>
          <a:bodyPr anchor="ctr">
            <a:normAutofit fontScale="90000"/>
          </a:bodyPr>
          <a:lstStyle/>
          <a:p>
            <a:r>
              <a:rPr lang="en-US" sz="4000" dirty="0">
                <a:latin typeface="Calibri"/>
                <a:cs typeface="Calibri"/>
              </a:rPr>
              <a:t>Activity diagrams</a:t>
            </a:r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8AD45C63-5830-E04A-A584-0D83A1627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000" y="6439820"/>
            <a:ext cx="5664000" cy="2950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 dirty="0"/>
              <a:t>Human </a:t>
            </a:r>
            <a:r>
              <a:rPr lang="en-US" dirty="0"/>
              <a:t>Resource </a:t>
            </a:r>
            <a:r>
              <a:rPr lang="en-US" noProof="0" dirty="0"/>
              <a:t>Managment Portal</a:t>
            </a:r>
            <a:r>
              <a:rPr lang="en-US" dirty="0"/>
              <a:t> </a:t>
            </a:r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5BC26ED-5306-4A82-8D49-0B7FACA21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66700"/>
            <a:ext cx="11340000" cy="597300"/>
          </a:xfrm>
          <a:solidFill>
            <a:schemeClr val="accent5">
              <a:lumMod val="10000"/>
              <a:lumOff val="90000"/>
            </a:schemeClr>
          </a:solidFill>
        </p:spPr>
        <p:txBody>
          <a:bodyPr anchor="ctr">
            <a:noAutofit/>
          </a:bodyPr>
          <a:lstStyle/>
          <a:p>
            <a:r>
              <a:rPr lang="en-IN" sz="4000" dirty="0">
                <a:latin typeface="Calibri"/>
                <a:cs typeface="Calibri"/>
              </a:rPr>
              <a:t>Admin :-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CEA60A-4B95-4975-BD6A-D81B32C1475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439820"/>
            <a:ext cx="5664000" cy="2950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 dirty="0"/>
              <a:t>Human </a:t>
            </a:r>
            <a:r>
              <a:rPr lang="en-US" dirty="0"/>
              <a:t>Resource </a:t>
            </a:r>
            <a:r>
              <a:rPr lang="en-US" noProof="0" dirty="0"/>
              <a:t>Managment Portal</a:t>
            </a:r>
            <a:r>
              <a:rPr lang="en-US" dirty="0"/>
              <a:t> </a:t>
            </a:r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4E147-75E8-4C1B-8EEB-9D96D1CC10E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noProof="0" smtClean="0"/>
              <a:pPr>
                <a:spcAft>
                  <a:spcPts val="600"/>
                </a:spcAft>
              </a:pPr>
              <a:t>8</a:t>
            </a:fld>
            <a:endParaRPr lang="en-US" noProof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EEE8681-AFE9-3243-0943-F6727D909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150904"/>
            <a:ext cx="5448115" cy="432000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Admin sign in:- 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1053FA8D-5D33-8290-896D-43E7160E67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086" y="1224128"/>
            <a:ext cx="5447914" cy="358775"/>
          </a:xfrm>
        </p:spPr>
        <p:txBody>
          <a:bodyPr/>
          <a:lstStyle/>
          <a:p>
            <a:r>
              <a:rPr lang="en-US" dirty="0"/>
              <a:t>Admin choice:-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4671FB27-AD84-419A-A228-30B52DD6B4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229" b="-1"/>
          <a:stretch/>
        </p:blipFill>
        <p:spPr>
          <a:xfrm>
            <a:off x="431800" y="1765300"/>
            <a:ext cx="5447914" cy="4593351"/>
          </a:xfrm>
          <a:prstGeom prst="rect">
            <a:avLst/>
          </a:prstGeom>
          <a:noFill/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BC7FA5F7-3B32-464B-8E84-413B43705C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442" b="1"/>
          <a:stretch/>
        </p:blipFill>
        <p:spPr>
          <a:xfrm>
            <a:off x="6095800" y="1765301"/>
            <a:ext cx="5447914" cy="45933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51223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200" y="989012"/>
            <a:ext cx="4356616" cy="852676"/>
          </a:xfrm>
          <a:blipFill>
            <a:blip r:embed="rId2"/>
            <a:tile tx="0" ty="0" sx="100000" sy="100000" flip="none" algn="tl"/>
          </a:blipFill>
        </p:spPr>
        <p:txBody>
          <a:bodyPr anchor="b">
            <a:normAutofit/>
          </a:bodyPr>
          <a:lstStyle/>
          <a:p>
            <a:r>
              <a:rPr lang="en-US" dirty="0"/>
              <a:t>READ  EMPLOYEE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4996846B-79A6-B805-44F6-5C0C0551644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426000"/>
            <a:ext cx="5664000" cy="29506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noProof="0" dirty="0"/>
              <a:t>Human </a:t>
            </a:r>
            <a:r>
              <a:rPr lang="en-US" dirty="0"/>
              <a:t>Resource </a:t>
            </a:r>
            <a:r>
              <a:rPr lang="en-US" noProof="0" dirty="0"/>
              <a:t>Managment Portal</a:t>
            </a:r>
            <a:r>
              <a:rPr lang="en-US" dirty="0"/>
              <a:t> </a:t>
            </a:r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2641" y="2014268"/>
            <a:ext cx="4076010" cy="428604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000" dirty="0">
                <a:latin typeface="Calibri"/>
                <a:cs typeface="Calibri"/>
              </a:rPr>
              <a:t>TO read employee data admin request to read the file.</a:t>
            </a:r>
          </a:p>
          <a:p>
            <a:r>
              <a:rPr lang="en-US" sz="2000" dirty="0">
                <a:latin typeface="Calibri"/>
                <a:cs typeface="Calibri"/>
              </a:rPr>
              <a:t>Choice 1:-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cs typeface="Calibri"/>
              </a:rPr>
              <a:t>Emp_Id [1000]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cs typeface="Calibri"/>
              </a:rPr>
              <a:t>First_Name [must be char]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cs typeface="Calibri"/>
              </a:rPr>
              <a:t>Last-named [must be char]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cs typeface="Calibri"/>
              </a:rPr>
              <a:t>Mobile_1[must be 10]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cs typeface="Calibri"/>
              </a:rPr>
              <a:t>Mobile_2[must be 10]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cs typeface="Calibri"/>
              </a:rPr>
              <a:t>Area-of-Expertise[must be char]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cs typeface="Calibri"/>
              </a:rPr>
              <a:t>Educational-qualification[must be char]</a:t>
            </a:r>
          </a:p>
        </p:txBody>
      </p:sp>
      <p:pic>
        <p:nvPicPr>
          <p:cNvPr id="10" name="Picture Placeholder 9" descr="Text&#10;&#10;Description automatically generated">
            <a:extLst>
              <a:ext uri="{FF2B5EF4-FFF2-40B4-BE49-F238E27FC236}">
                <a16:creationId xmlns:a16="http://schemas.microsoft.com/office/drawing/2014/main" id="{B235A8A9-98E7-4CC8-9566-8C4515E5392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r="39650"/>
          <a:stretch/>
        </p:blipFill>
        <p:spPr>
          <a:xfrm>
            <a:off x="4788616" y="996950"/>
            <a:ext cx="6971184" cy="5429050"/>
          </a:xfrm>
          <a:noFill/>
          <a:scene3d>
            <a:camera prst="orthographicFront"/>
            <a:lightRig rig="threePt" dir="t"/>
          </a:scene3d>
          <a:sp3d>
            <a:bevelT prst="angle"/>
          </a:sp3d>
        </p:spPr>
      </p:pic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0_Bright business presentation_AAS_v3" id="{57D58BC9-3F05-45D4-81CD-7BA898B4CAAD}" vid="{0F92AA19-00D6-4C71-B13F-219D7994A0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F4DFB03152484682195B4E7E062471" ma:contentTypeVersion="9" ma:contentTypeDescription="Create a new document." ma:contentTypeScope="" ma:versionID="87eb13c8bd202761e42d21bd73f1192a">
  <xsd:schema xmlns:xsd="http://www.w3.org/2001/XMLSchema" xmlns:xs="http://www.w3.org/2001/XMLSchema" xmlns:p="http://schemas.microsoft.com/office/2006/metadata/properties" xmlns:ns2="ad7b9098-a779-457c-aff0-c0a14edc8e5b" xmlns:ns3="42dd97dd-44c3-46c8-9626-3c38d3fffb94" targetNamespace="http://schemas.microsoft.com/office/2006/metadata/properties" ma:root="true" ma:fieldsID="d2e14193db05eda145ba5b00b9c5dff9" ns2:_="" ns3:_="">
    <xsd:import namespace="ad7b9098-a779-457c-aff0-c0a14edc8e5b"/>
    <xsd:import namespace="42dd97dd-44c3-46c8-9626-3c38d3fffb9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7b9098-a779-457c-aff0-c0a14edc8e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dcc8788f-f679-4de9-afe2-1653e9c0f3d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dd97dd-44c3-46c8-9626-3c38d3fffb94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d7b9098-a779-457c-aff0-c0a14edc8e5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8E15EA0-2F38-456B-B156-038699A5D17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95E4260-FD31-48F0-A947-B3427AA46E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d7b9098-a779-457c-aff0-c0a14edc8e5b"/>
    <ds:schemaRef ds:uri="42dd97dd-44c3-46c8-9626-3c38d3fffb9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F90D0D0-7C1D-47FF-A2F0-9937AA567A3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ad7b9098-a779-457c-aff0-c0a14edc8e5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Bright business presentation</Template>
  <TotalTime>607</TotalTime>
  <Words>520</Words>
  <Application>Microsoft Office PowerPoint</Application>
  <PresentationFormat>Widescreen</PresentationFormat>
  <Paragraphs>130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HUMAN  RESOURCE    MANAGEMENT  PORTAL </vt:lpstr>
      <vt:lpstr>Introduction :-</vt:lpstr>
      <vt:lpstr>PowerPoint Presentation</vt:lpstr>
      <vt:lpstr>-&gt;  Functional  Requirements  -&gt;  Non -Functional  Requirements -&gt;   Technical Requirements  </vt:lpstr>
      <vt:lpstr>Functional  Requirements :-</vt:lpstr>
      <vt:lpstr>Technical Requirements:-</vt:lpstr>
      <vt:lpstr>Activity diagrams</vt:lpstr>
      <vt:lpstr>Admin :-</vt:lpstr>
      <vt:lpstr>READ  EMPLOYEE</vt:lpstr>
      <vt:lpstr>Display Employee:-</vt:lpstr>
      <vt:lpstr>Search employee:-</vt:lpstr>
      <vt:lpstr>Update:-</vt:lpstr>
      <vt:lpstr>Delete Employee:-</vt:lpstr>
      <vt:lpstr>Project Details :-</vt:lpstr>
      <vt:lpstr>Display :-</vt:lpstr>
      <vt:lpstr>PowerPoint Presentation</vt:lpstr>
      <vt:lpstr>  Delete :-</vt:lpstr>
      <vt:lpstr>  List  of  Functions :-</vt:lpstr>
      <vt:lpstr>PowerPoint Presentation</vt:lpstr>
      <vt:lpstr>Large image</vt:lpstr>
      <vt:lpstr>PowerPoint Presentation</vt:lpstr>
      <vt:lpstr>Github Link :-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 RESOURCE  MANAGEMENT  PORTAL </dc:title>
  <dc:creator>Suma, Thota Varsha</dc:creator>
  <cp:lastModifiedBy>Suma, Thota Varsha</cp:lastModifiedBy>
  <cp:revision>80</cp:revision>
  <dcterms:created xsi:type="dcterms:W3CDTF">2022-10-26T18:54:05Z</dcterms:created>
  <dcterms:modified xsi:type="dcterms:W3CDTF">2022-10-27T14:25:54Z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